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7" r:id="rId1"/>
  </p:sldMasterIdLst>
  <p:sldIdLst>
    <p:sldId id="256" r:id="rId2"/>
    <p:sldId id="266" r:id="rId3"/>
    <p:sldId id="308" r:id="rId4"/>
    <p:sldId id="307" r:id="rId5"/>
    <p:sldId id="267" r:id="rId6"/>
    <p:sldId id="268" r:id="rId7"/>
    <p:sldId id="309" r:id="rId8"/>
    <p:sldId id="389" r:id="rId9"/>
    <p:sldId id="311" r:id="rId10"/>
    <p:sldId id="312" r:id="rId11"/>
    <p:sldId id="310" r:id="rId12"/>
    <p:sldId id="313" r:id="rId13"/>
    <p:sldId id="286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2" r:id="rId22"/>
    <p:sldId id="338" r:id="rId23"/>
    <p:sldId id="326" r:id="rId24"/>
    <p:sldId id="333" r:id="rId25"/>
    <p:sldId id="331" r:id="rId26"/>
    <p:sldId id="334" r:id="rId27"/>
    <p:sldId id="332" r:id="rId28"/>
    <p:sldId id="335" r:id="rId29"/>
    <p:sldId id="336" r:id="rId30"/>
    <p:sldId id="337" r:id="rId31"/>
    <p:sldId id="321" r:id="rId32"/>
    <p:sldId id="324" r:id="rId33"/>
    <p:sldId id="330" r:id="rId34"/>
    <p:sldId id="325" r:id="rId35"/>
    <p:sldId id="328" r:id="rId36"/>
    <p:sldId id="329" r:id="rId37"/>
    <p:sldId id="347" r:id="rId38"/>
    <p:sldId id="344" r:id="rId39"/>
    <p:sldId id="345" r:id="rId40"/>
    <p:sldId id="348" r:id="rId41"/>
    <p:sldId id="355" r:id="rId42"/>
    <p:sldId id="349" r:id="rId43"/>
    <p:sldId id="350" r:id="rId44"/>
    <p:sldId id="339" r:id="rId45"/>
    <p:sldId id="351" r:id="rId46"/>
    <p:sldId id="340" r:id="rId47"/>
    <p:sldId id="346" r:id="rId48"/>
    <p:sldId id="341" r:id="rId49"/>
    <p:sldId id="343" r:id="rId50"/>
    <p:sldId id="352" r:id="rId51"/>
    <p:sldId id="353" r:id="rId52"/>
    <p:sldId id="354" r:id="rId53"/>
    <p:sldId id="356" r:id="rId54"/>
    <p:sldId id="357" r:id="rId55"/>
    <p:sldId id="358" r:id="rId56"/>
    <p:sldId id="359" r:id="rId57"/>
    <p:sldId id="374" r:id="rId58"/>
    <p:sldId id="375" r:id="rId59"/>
    <p:sldId id="376" r:id="rId60"/>
    <p:sldId id="377" r:id="rId61"/>
    <p:sldId id="378" r:id="rId62"/>
    <p:sldId id="360" r:id="rId63"/>
    <p:sldId id="380" r:id="rId64"/>
    <p:sldId id="381" r:id="rId65"/>
    <p:sldId id="382" r:id="rId66"/>
    <p:sldId id="384" r:id="rId67"/>
    <p:sldId id="383" r:id="rId68"/>
    <p:sldId id="385" r:id="rId69"/>
    <p:sldId id="386" r:id="rId70"/>
    <p:sldId id="387" r:id="rId71"/>
    <p:sldId id="393" r:id="rId72"/>
    <p:sldId id="390" r:id="rId73"/>
    <p:sldId id="391" r:id="rId74"/>
    <p:sldId id="392" r:id="rId75"/>
    <p:sldId id="379" r:id="rId76"/>
    <p:sldId id="364" r:id="rId77"/>
    <p:sldId id="361" r:id="rId78"/>
    <p:sldId id="362" r:id="rId79"/>
    <p:sldId id="363" r:id="rId80"/>
    <p:sldId id="366" r:id="rId81"/>
    <p:sldId id="367" r:id="rId82"/>
    <p:sldId id="368" r:id="rId83"/>
    <p:sldId id="369" r:id="rId84"/>
    <p:sldId id="370" r:id="rId85"/>
    <p:sldId id="371" r:id="rId86"/>
    <p:sldId id="372" r:id="rId87"/>
    <p:sldId id="373" r:id="rId8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CA39A"/>
    <a:srgbClr val="FB2E05"/>
    <a:srgbClr val="00FF00"/>
    <a:srgbClr val="FF7C80"/>
    <a:srgbClr val="99FF66"/>
    <a:srgbClr val="FFA7A7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106" autoAdjust="0"/>
    <p:restoredTop sz="94660"/>
  </p:normalViewPr>
  <p:slideViewPr>
    <p:cSldViewPr>
      <p:cViewPr>
        <p:scale>
          <a:sx n="66" d="100"/>
          <a:sy n="66" d="100"/>
        </p:scale>
        <p:origin x="-3396" y="-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2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rPr lang="ru-RU" dirty="0" smtClean="0">
                <a:solidFill>
                  <a:srgbClr val="FFFF00"/>
                </a:solidFill>
              </a:rPr>
              <a:t>2018 </a:t>
            </a:r>
            <a:r>
              <a:rPr lang="ru-RU" dirty="0">
                <a:solidFill>
                  <a:srgbClr val="FFFF00"/>
                </a:solidFill>
              </a:rPr>
              <a:t>год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4.8372867454068276E-2"/>
                  <c:y val="-7.3875245881159735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аппендицит</c:v>
                </c:pt>
                <c:pt idx="1">
                  <c:v>холецистит</c:v>
                </c:pt>
                <c:pt idx="2">
                  <c:v>панкреатит</c:v>
                </c:pt>
                <c:pt idx="3">
                  <c:v>ОКН</c:v>
                </c:pt>
                <c:pt idx="4">
                  <c:v>грыжи</c:v>
                </c:pt>
                <c:pt idx="5">
                  <c:v>кишечная колика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2317</c:v>
                </c:pt>
                <c:pt idx="1">
                  <c:v>1007</c:v>
                </c:pt>
                <c:pt idx="2">
                  <c:v>895</c:v>
                </c:pt>
                <c:pt idx="3">
                  <c:v>151</c:v>
                </c:pt>
                <c:pt idx="4">
                  <c:v>143</c:v>
                </c:pt>
                <c:pt idx="5">
                  <c:v>111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318353018372703"/>
          <c:y val="0.17184181663035353"/>
          <c:w val="0.2556646981627298"/>
          <c:h val="0.82815818336964642"/>
        </c:manualLayout>
      </c:layout>
      <c:txPr>
        <a:bodyPr/>
        <a:lstStyle/>
        <a:p>
          <a:pPr>
            <a:defRPr>
              <a:solidFill>
                <a:srgbClr val="FFFF00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6219D7-C88F-4E6B-97D0-9F82404594CA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DF2FEC-F454-4B81-A5E2-6216E96CCF2F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sz="1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ДИАГНОЗ</a:t>
          </a:r>
          <a:endParaRPr lang="ru-RU" sz="18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E22E96-82DD-4118-AB21-8DED779014E8}" type="parTrans" cxnId="{9656F766-619B-43D6-9EDA-3D46B43D76CD}">
      <dgm:prSet/>
      <dgm:spPr/>
      <dgm:t>
        <a:bodyPr/>
        <a:lstStyle/>
        <a:p>
          <a:endParaRPr lang="ru-RU"/>
        </a:p>
      </dgm:t>
    </dgm:pt>
    <dgm:pt modelId="{3E890730-C0DD-460F-BD09-471623AEBA6E}" type="sibTrans" cxnId="{9656F766-619B-43D6-9EDA-3D46B43D76CD}">
      <dgm:prSet/>
      <dgm:spPr/>
      <dgm:t>
        <a:bodyPr/>
        <a:lstStyle/>
        <a:p>
          <a:endParaRPr lang="ru-RU"/>
        </a:p>
      </dgm:t>
    </dgm:pt>
    <dgm:pt modelId="{A7E40CDD-72FC-4872-9A50-DFCE8A2E6C91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</a:rPr>
            <a:t>Инструментальное обследование</a:t>
          </a:r>
          <a:endParaRPr lang="ru-RU" sz="1800" dirty="0">
            <a:solidFill>
              <a:srgbClr val="FFFF00"/>
            </a:solidFill>
          </a:endParaRPr>
        </a:p>
      </dgm:t>
    </dgm:pt>
    <dgm:pt modelId="{DFCE5EFC-CA5E-4849-AABC-0B4FE88BB617}" type="parTrans" cxnId="{421169C6-826F-4938-9629-499687EE491E}">
      <dgm:prSet/>
      <dgm:spPr/>
      <dgm:t>
        <a:bodyPr/>
        <a:lstStyle/>
        <a:p>
          <a:endParaRPr lang="ru-RU"/>
        </a:p>
      </dgm:t>
    </dgm:pt>
    <dgm:pt modelId="{B323271D-7C3D-4A67-85E8-00DEA0E260B5}" type="sibTrans" cxnId="{421169C6-826F-4938-9629-499687EE491E}">
      <dgm:prSet/>
      <dgm:spPr/>
      <dgm:t>
        <a:bodyPr/>
        <a:lstStyle/>
        <a:p>
          <a:endParaRPr lang="ru-RU"/>
        </a:p>
      </dgm:t>
    </dgm:pt>
    <dgm:pt modelId="{F91EE993-7443-42F7-8F4E-4C30600ACE18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</a:rPr>
            <a:t>Объективный осмотр</a:t>
          </a:r>
          <a:endParaRPr lang="ru-RU" sz="1800" dirty="0">
            <a:solidFill>
              <a:srgbClr val="FFFF00"/>
            </a:solidFill>
          </a:endParaRPr>
        </a:p>
      </dgm:t>
    </dgm:pt>
    <dgm:pt modelId="{024FEAA6-FCE2-460D-8D2A-78730F0B6A66}" type="parTrans" cxnId="{19DAF282-3F11-4B56-AE2A-F8269480BDED}">
      <dgm:prSet/>
      <dgm:spPr/>
      <dgm:t>
        <a:bodyPr/>
        <a:lstStyle/>
        <a:p>
          <a:endParaRPr lang="ru-RU"/>
        </a:p>
      </dgm:t>
    </dgm:pt>
    <dgm:pt modelId="{0CBE0B53-F024-47B0-B804-095F2C2E96BB}" type="sibTrans" cxnId="{19DAF282-3F11-4B56-AE2A-F8269480BDED}">
      <dgm:prSet/>
      <dgm:spPr/>
      <dgm:t>
        <a:bodyPr/>
        <a:lstStyle/>
        <a:p>
          <a:endParaRPr lang="ru-RU"/>
        </a:p>
      </dgm:t>
    </dgm:pt>
    <dgm:pt modelId="{8A3A8E6A-8B5E-4BCF-9D4F-98CD6AFDA97D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</a:rPr>
            <a:t>Анамнез</a:t>
          </a:r>
          <a:endParaRPr lang="ru-RU" sz="1800" dirty="0">
            <a:solidFill>
              <a:srgbClr val="FFFF00"/>
            </a:solidFill>
          </a:endParaRPr>
        </a:p>
      </dgm:t>
    </dgm:pt>
    <dgm:pt modelId="{42F6B785-65D1-45DF-88C2-9B1FDC5F7728}" type="parTrans" cxnId="{1CAD6DA1-78FD-41F3-9CE6-6BD1DED2AD1A}">
      <dgm:prSet/>
      <dgm:spPr/>
      <dgm:t>
        <a:bodyPr/>
        <a:lstStyle/>
        <a:p>
          <a:endParaRPr lang="ru-RU"/>
        </a:p>
      </dgm:t>
    </dgm:pt>
    <dgm:pt modelId="{A907E1D9-DC7C-4B7C-A29B-82FE084F279C}" type="sibTrans" cxnId="{1CAD6DA1-78FD-41F3-9CE6-6BD1DED2AD1A}">
      <dgm:prSet/>
      <dgm:spPr/>
      <dgm:t>
        <a:bodyPr/>
        <a:lstStyle/>
        <a:p>
          <a:endParaRPr lang="ru-RU"/>
        </a:p>
      </dgm:t>
    </dgm:pt>
    <dgm:pt modelId="{6CFF370D-A746-4BC7-973B-25D1B0712E7E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FFFF00"/>
              </a:solidFill>
            </a:rPr>
            <a:t>Жалобы</a:t>
          </a:r>
          <a:endParaRPr lang="ru-RU" sz="1800" dirty="0">
            <a:solidFill>
              <a:srgbClr val="FFFF00"/>
            </a:solidFill>
          </a:endParaRPr>
        </a:p>
      </dgm:t>
    </dgm:pt>
    <dgm:pt modelId="{98AE6205-C9DF-4093-B090-7B39C352741D}" type="parTrans" cxnId="{C513E67D-BE95-42C1-B5AB-9B3A72DE204E}">
      <dgm:prSet/>
      <dgm:spPr/>
      <dgm:t>
        <a:bodyPr/>
        <a:lstStyle/>
        <a:p>
          <a:endParaRPr lang="ru-RU"/>
        </a:p>
      </dgm:t>
    </dgm:pt>
    <dgm:pt modelId="{6B0574D3-9BDF-49DD-93C2-C2E5895108DA}" type="sibTrans" cxnId="{C513E67D-BE95-42C1-B5AB-9B3A72DE204E}">
      <dgm:prSet/>
      <dgm:spPr/>
      <dgm:t>
        <a:bodyPr/>
        <a:lstStyle/>
        <a:p>
          <a:endParaRPr lang="ru-RU"/>
        </a:p>
      </dgm:t>
    </dgm:pt>
    <dgm:pt modelId="{BF864D6D-1C26-4BE2-9A12-84EDDDBF0621}" type="pres">
      <dgm:prSet presAssocID="{6F6219D7-C88F-4E6B-97D0-9F82404594C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93EF31-71FB-4609-AF3D-DC3EEC0A002B}" type="pres">
      <dgm:prSet presAssocID="{6F6219D7-C88F-4E6B-97D0-9F82404594CA}" presName="radial" presStyleCnt="0">
        <dgm:presLayoutVars>
          <dgm:animLvl val="ctr"/>
        </dgm:presLayoutVars>
      </dgm:prSet>
      <dgm:spPr/>
    </dgm:pt>
    <dgm:pt modelId="{6B264E35-D7C6-49AC-934F-4770375C7462}" type="pres">
      <dgm:prSet presAssocID="{1DDF2FEC-F454-4B81-A5E2-6216E96CCF2F}" presName="centerShape" presStyleLbl="vennNode1" presStyleIdx="0" presStyleCnt="5" custScaleX="61702" custScaleY="51065" custLinFactNeighborX="-3994" custLinFactNeighborY="-907"/>
      <dgm:spPr/>
      <dgm:t>
        <a:bodyPr/>
        <a:lstStyle/>
        <a:p>
          <a:endParaRPr lang="ru-RU"/>
        </a:p>
      </dgm:t>
    </dgm:pt>
    <dgm:pt modelId="{14487521-0E7C-41E8-B296-09EC92C93EE2}" type="pres">
      <dgm:prSet presAssocID="{A7E40CDD-72FC-4872-9A50-DFCE8A2E6C91}" presName="node" presStyleLbl="vennNode1" presStyleIdx="1" presStyleCnt="5" custScaleX="243763" custScaleY="144150" custRadScaleRad="83277" custRadScaleInc="-3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ACD79-A4A0-4DD7-9A8C-2617CD39B506}" type="pres">
      <dgm:prSet presAssocID="{F91EE993-7443-42F7-8F4E-4C30600ACE18}" presName="node" presStyleLbl="vennNode1" presStyleIdx="2" presStyleCnt="5" custScaleX="180556" custScaleY="179705" custRadScaleRad="100286" custRadScaleInc="-2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6AF8C8-4E15-4DF9-8041-F2A7CB0093E9}" type="pres">
      <dgm:prSet presAssocID="{8A3A8E6A-8B5E-4BCF-9D4F-98CD6AFDA97D}" presName="node" presStyleLbl="vennNode1" presStyleIdx="3" presStyleCnt="5" custScaleX="249748" custScaleY="132918" custRadScaleRad="72366" custRadScaleInc="10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55548-8E57-4687-B063-89C06D8261E2}" type="pres">
      <dgm:prSet presAssocID="{6CFF370D-A746-4BC7-973B-25D1B0712E7E}" presName="node" presStyleLbl="vennNode1" presStyleIdx="4" presStyleCnt="5" custScaleX="174096" custScaleY="172660" custRadScaleRad="113064" custRadScaleInc="6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13E67D-BE95-42C1-B5AB-9B3A72DE204E}" srcId="{1DDF2FEC-F454-4B81-A5E2-6216E96CCF2F}" destId="{6CFF370D-A746-4BC7-973B-25D1B0712E7E}" srcOrd="3" destOrd="0" parTransId="{98AE6205-C9DF-4093-B090-7B39C352741D}" sibTransId="{6B0574D3-9BDF-49DD-93C2-C2E5895108DA}"/>
    <dgm:cxn modelId="{C41D5931-BB38-47F0-9078-C3A06C18F92E}" type="presOf" srcId="{F91EE993-7443-42F7-8F4E-4C30600ACE18}" destId="{717ACD79-A4A0-4DD7-9A8C-2617CD39B506}" srcOrd="0" destOrd="0" presId="urn:microsoft.com/office/officeart/2005/8/layout/radial3"/>
    <dgm:cxn modelId="{9656F766-619B-43D6-9EDA-3D46B43D76CD}" srcId="{6F6219D7-C88F-4E6B-97D0-9F82404594CA}" destId="{1DDF2FEC-F454-4B81-A5E2-6216E96CCF2F}" srcOrd="0" destOrd="0" parTransId="{AAE22E96-82DD-4118-AB21-8DED779014E8}" sibTransId="{3E890730-C0DD-460F-BD09-471623AEBA6E}"/>
    <dgm:cxn modelId="{27C3D9A2-9A59-4A06-81D2-C552EF4DCC96}" type="presOf" srcId="{6CFF370D-A746-4BC7-973B-25D1B0712E7E}" destId="{B5155548-8E57-4687-B063-89C06D8261E2}" srcOrd="0" destOrd="0" presId="urn:microsoft.com/office/officeart/2005/8/layout/radial3"/>
    <dgm:cxn modelId="{421169C6-826F-4938-9629-499687EE491E}" srcId="{1DDF2FEC-F454-4B81-A5E2-6216E96CCF2F}" destId="{A7E40CDD-72FC-4872-9A50-DFCE8A2E6C91}" srcOrd="0" destOrd="0" parTransId="{DFCE5EFC-CA5E-4849-AABC-0B4FE88BB617}" sibTransId="{B323271D-7C3D-4A67-85E8-00DEA0E260B5}"/>
    <dgm:cxn modelId="{303FB419-55F1-4641-9A3C-B410461DA225}" type="presOf" srcId="{1DDF2FEC-F454-4B81-A5E2-6216E96CCF2F}" destId="{6B264E35-D7C6-49AC-934F-4770375C7462}" srcOrd="0" destOrd="0" presId="urn:microsoft.com/office/officeart/2005/8/layout/radial3"/>
    <dgm:cxn modelId="{71B7A390-BC0F-4828-B55B-91E9DE0019C9}" type="presOf" srcId="{A7E40CDD-72FC-4872-9A50-DFCE8A2E6C91}" destId="{14487521-0E7C-41E8-B296-09EC92C93EE2}" srcOrd="0" destOrd="0" presId="urn:microsoft.com/office/officeart/2005/8/layout/radial3"/>
    <dgm:cxn modelId="{1CAD6DA1-78FD-41F3-9CE6-6BD1DED2AD1A}" srcId="{1DDF2FEC-F454-4B81-A5E2-6216E96CCF2F}" destId="{8A3A8E6A-8B5E-4BCF-9D4F-98CD6AFDA97D}" srcOrd="2" destOrd="0" parTransId="{42F6B785-65D1-45DF-88C2-9B1FDC5F7728}" sibTransId="{A907E1D9-DC7C-4B7C-A29B-82FE084F279C}"/>
    <dgm:cxn modelId="{19DAF282-3F11-4B56-AE2A-F8269480BDED}" srcId="{1DDF2FEC-F454-4B81-A5E2-6216E96CCF2F}" destId="{F91EE993-7443-42F7-8F4E-4C30600ACE18}" srcOrd="1" destOrd="0" parTransId="{024FEAA6-FCE2-460D-8D2A-78730F0B6A66}" sibTransId="{0CBE0B53-F024-47B0-B804-095F2C2E96BB}"/>
    <dgm:cxn modelId="{A77DA4DB-EAAD-4889-9E4F-C6C3F8DDFA0F}" type="presOf" srcId="{6F6219D7-C88F-4E6B-97D0-9F82404594CA}" destId="{BF864D6D-1C26-4BE2-9A12-84EDDDBF0621}" srcOrd="0" destOrd="0" presId="urn:microsoft.com/office/officeart/2005/8/layout/radial3"/>
    <dgm:cxn modelId="{5C7ED753-4D2C-4CC9-AA8F-82A54532B80F}" type="presOf" srcId="{8A3A8E6A-8B5E-4BCF-9D4F-98CD6AFDA97D}" destId="{A96AF8C8-4E15-4DF9-8041-F2A7CB0093E9}" srcOrd="0" destOrd="0" presId="urn:microsoft.com/office/officeart/2005/8/layout/radial3"/>
    <dgm:cxn modelId="{78713EA9-9F09-49BE-9860-0D9C62551692}" type="presParOf" srcId="{BF864D6D-1C26-4BE2-9A12-84EDDDBF0621}" destId="{D293EF31-71FB-4609-AF3D-DC3EEC0A002B}" srcOrd="0" destOrd="0" presId="urn:microsoft.com/office/officeart/2005/8/layout/radial3"/>
    <dgm:cxn modelId="{7027349C-4377-4CD0-8415-6E496695C1F3}" type="presParOf" srcId="{D293EF31-71FB-4609-AF3D-DC3EEC0A002B}" destId="{6B264E35-D7C6-49AC-934F-4770375C7462}" srcOrd="0" destOrd="0" presId="urn:microsoft.com/office/officeart/2005/8/layout/radial3"/>
    <dgm:cxn modelId="{EF691ADE-C0E1-49DE-A715-A6E48520CA8A}" type="presParOf" srcId="{D293EF31-71FB-4609-AF3D-DC3EEC0A002B}" destId="{14487521-0E7C-41E8-B296-09EC92C93EE2}" srcOrd="1" destOrd="0" presId="urn:microsoft.com/office/officeart/2005/8/layout/radial3"/>
    <dgm:cxn modelId="{B93F9039-A2C5-4843-9DC7-B243A7FB750B}" type="presParOf" srcId="{D293EF31-71FB-4609-AF3D-DC3EEC0A002B}" destId="{717ACD79-A4A0-4DD7-9A8C-2617CD39B506}" srcOrd="2" destOrd="0" presId="urn:microsoft.com/office/officeart/2005/8/layout/radial3"/>
    <dgm:cxn modelId="{7061A629-EF29-415C-847A-A1C168CC8A96}" type="presParOf" srcId="{D293EF31-71FB-4609-AF3D-DC3EEC0A002B}" destId="{A96AF8C8-4E15-4DF9-8041-F2A7CB0093E9}" srcOrd="3" destOrd="0" presId="urn:microsoft.com/office/officeart/2005/8/layout/radial3"/>
    <dgm:cxn modelId="{493833F4-5692-45DC-B7F7-6D1B13CD756C}" type="presParOf" srcId="{D293EF31-71FB-4609-AF3D-DC3EEC0A002B}" destId="{B5155548-8E57-4687-B063-89C06D8261E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02CB8DC-83FF-42F9-A560-405A84E90AB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679E36B9-D774-4C4E-A1D9-85D6C2CB33C1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Боль в животе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4BD466-9E5F-4C30-A604-BAB2D5A75B89}" type="parTrans" cxnId="{AEFA1331-B7B8-4A88-B3E5-27F1EE96E636}">
      <dgm:prSet/>
      <dgm:spPr/>
      <dgm:t>
        <a:bodyPr/>
        <a:lstStyle/>
        <a:p>
          <a:endParaRPr lang="ru-RU"/>
        </a:p>
      </dgm:t>
    </dgm:pt>
    <dgm:pt modelId="{0948B08E-D8BE-4C87-AD5D-55079229678A}" type="sibTrans" cxnId="{AEFA1331-B7B8-4A88-B3E5-27F1EE96E636}">
      <dgm:prSet/>
      <dgm:spPr/>
      <dgm:t>
        <a:bodyPr/>
        <a:lstStyle/>
        <a:p>
          <a:endParaRPr lang="ru-RU"/>
        </a:p>
      </dgm:t>
    </dgm:pt>
    <dgm:pt modelId="{881CEE54-6086-4C9E-8739-505A02DAC8BB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Рвота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178D3A-7716-4625-835A-763358EFB6B3}" type="parTrans" cxnId="{5651AD94-B4CE-4EB1-A8BB-DB05F2642F81}">
      <dgm:prSet/>
      <dgm:spPr/>
      <dgm:t>
        <a:bodyPr/>
        <a:lstStyle/>
        <a:p>
          <a:endParaRPr lang="ru-RU"/>
        </a:p>
      </dgm:t>
    </dgm:pt>
    <dgm:pt modelId="{686C54B0-FF17-4F55-A3A1-16536A14A01A}" type="sibTrans" cxnId="{5651AD94-B4CE-4EB1-A8BB-DB05F2642F81}">
      <dgm:prSet/>
      <dgm:spPr/>
      <dgm:t>
        <a:bodyPr/>
        <a:lstStyle/>
        <a:p>
          <a:endParaRPr lang="ru-RU"/>
        </a:p>
      </dgm:t>
    </dgm:pt>
    <dgm:pt modelId="{99278865-4D09-4AD9-9735-2F38851226A5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Интоксикация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D2EB13-2BA6-4437-8808-14A0EF982948}" type="parTrans" cxnId="{6EFD6B4D-38D8-408B-A93C-5D39ED7D98FC}">
      <dgm:prSet/>
      <dgm:spPr/>
      <dgm:t>
        <a:bodyPr/>
        <a:lstStyle/>
        <a:p>
          <a:endParaRPr lang="ru-RU"/>
        </a:p>
      </dgm:t>
    </dgm:pt>
    <dgm:pt modelId="{EAC9B72D-D6B4-482E-80C7-3B98DEA9AAB6}" type="sibTrans" cxnId="{6EFD6B4D-38D8-408B-A93C-5D39ED7D98FC}">
      <dgm:prSet/>
      <dgm:spPr/>
      <dgm:t>
        <a:bodyPr/>
        <a:lstStyle/>
        <a:p>
          <a:endParaRPr lang="ru-RU"/>
        </a:p>
      </dgm:t>
    </dgm:pt>
    <dgm:pt modelId="{884C4AA0-9BEA-4471-8AD8-3010E4535BFF}" type="pres">
      <dgm:prSet presAssocID="{802CB8DC-83FF-42F9-A560-405A84E90ABD}" presName="Name0" presStyleCnt="0">
        <dgm:presLayoutVars>
          <dgm:dir/>
          <dgm:animLvl val="lvl"/>
          <dgm:resizeHandles val="exact"/>
        </dgm:presLayoutVars>
      </dgm:prSet>
      <dgm:spPr/>
    </dgm:pt>
    <dgm:pt modelId="{289160BE-3276-4A28-AEAF-AB9D64F9E1B9}" type="pres">
      <dgm:prSet presAssocID="{679E36B9-D774-4C4E-A1D9-85D6C2CB33C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72A14-B86A-4A13-8260-896A892765ED}" type="pres">
      <dgm:prSet presAssocID="{0948B08E-D8BE-4C87-AD5D-55079229678A}" presName="parTxOnlySpace" presStyleCnt="0"/>
      <dgm:spPr/>
    </dgm:pt>
    <dgm:pt modelId="{23EEA607-01AB-437F-A850-E44218110A60}" type="pres">
      <dgm:prSet presAssocID="{881CEE54-6086-4C9E-8739-505A02DAC8B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2FE69A-8FC5-4E1D-AF80-8C0B166A2DAC}" type="pres">
      <dgm:prSet presAssocID="{686C54B0-FF17-4F55-A3A1-16536A14A01A}" presName="parTxOnlySpace" presStyleCnt="0"/>
      <dgm:spPr/>
    </dgm:pt>
    <dgm:pt modelId="{0AA3DC60-9E41-4B1F-B8A4-4A76D1BB3D59}" type="pres">
      <dgm:prSet presAssocID="{99278865-4D09-4AD9-9735-2F38851226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05E291-F3B1-4510-8D8D-0CBD12EFD3BC}" type="presOf" srcId="{99278865-4D09-4AD9-9735-2F38851226A5}" destId="{0AA3DC60-9E41-4B1F-B8A4-4A76D1BB3D59}" srcOrd="0" destOrd="0" presId="urn:microsoft.com/office/officeart/2005/8/layout/chevron1"/>
    <dgm:cxn modelId="{B7E25966-F2EA-4E16-AC8E-EC5289B45298}" type="presOf" srcId="{802CB8DC-83FF-42F9-A560-405A84E90ABD}" destId="{884C4AA0-9BEA-4471-8AD8-3010E4535BFF}" srcOrd="0" destOrd="0" presId="urn:microsoft.com/office/officeart/2005/8/layout/chevron1"/>
    <dgm:cxn modelId="{6EFD6B4D-38D8-408B-A93C-5D39ED7D98FC}" srcId="{802CB8DC-83FF-42F9-A560-405A84E90ABD}" destId="{99278865-4D09-4AD9-9735-2F38851226A5}" srcOrd="2" destOrd="0" parTransId="{B1D2EB13-2BA6-4437-8808-14A0EF982948}" sibTransId="{EAC9B72D-D6B4-482E-80C7-3B98DEA9AAB6}"/>
    <dgm:cxn modelId="{5651AD94-B4CE-4EB1-A8BB-DB05F2642F81}" srcId="{802CB8DC-83FF-42F9-A560-405A84E90ABD}" destId="{881CEE54-6086-4C9E-8739-505A02DAC8BB}" srcOrd="1" destOrd="0" parTransId="{AE178D3A-7716-4625-835A-763358EFB6B3}" sibTransId="{686C54B0-FF17-4F55-A3A1-16536A14A01A}"/>
    <dgm:cxn modelId="{AEFA1331-B7B8-4A88-B3E5-27F1EE96E636}" srcId="{802CB8DC-83FF-42F9-A560-405A84E90ABD}" destId="{679E36B9-D774-4C4E-A1D9-85D6C2CB33C1}" srcOrd="0" destOrd="0" parTransId="{E54BD466-9E5F-4C30-A604-BAB2D5A75B89}" sibTransId="{0948B08E-D8BE-4C87-AD5D-55079229678A}"/>
    <dgm:cxn modelId="{EBAB0CD9-0705-4EAA-A15B-720F22125ABF}" type="presOf" srcId="{679E36B9-D774-4C4E-A1D9-85D6C2CB33C1}" destId="{289160BE-3276-4A28-AEAF-AB9D64F9E1B9}" srcOrd="0" destOrd="0" presId="urn:microsoft.com/office/officeart/2005/8/layout/chevron1"/>
    <dgm:cxn modelId="{C66CBA72-A317-4BB9-A94F-D9D6E90C456B}" type="presOf" srcId="{881CEE54-6086-4C9E-8739-505A02DAC8BB}" destId="{23EEA607-01AB-437F-A850-E44218110A60}" srcOrd="0" destOrd="0" presId="urn:microsoft.com/office/officeart/2005/8/layout/chevron1"/>
    <dgm:cxn modelId="{A2B803CD-ABB3-41F7-A526-AF44BDF795F4}" type="presParOf" srcId="{884C4AA0-9BEA-4471-8AD8-3010E4535BFF}" destId="{289160BE-3276-4A28-AEAF-AB9D64F9E1B9}" srcOrd="0" destOrd="0" presId="urn:microsoft.com/office/officeart/2005/8/layout/chevron1"/>
    <dgm:cxn modelId="{C0B63685-1FF5-4A48-BB8F-2B9ACAFB6595}" type="presParOf" srcId="{884C4AA0-9BEA-4471-8AD8-3010E4535BFF}" destId="{1F072A14-B86A-4A13-8260-896A892765ED}" srcOrd="1" destOrd="0" presId="urn:microsoft.com/office/officeart/2005/8/layout/chevron1"/>
    <dgm:cxn modelId="{DCC88E1A-AFE1-42A5-B173-C7DBF7E379F7}" type="presParOf" srcId="{884C4AA0-9BEA-4471-8AD8-3010E4535BFF}" destId="{23EEA607-01AB-437F-A850-E44218110A60}" srcOrd="2" destOrd="0" presId="urn:microsoft.com/office/officeart/2005/8/layout/chevron1"/>
    <dgm:cxn modelId="{0941838C-10A1-441F-8C28-2E03C55FF32C}" type="presParOf" srcId="{884C4AA0-9BEA-4471-8AD8-3010E4535BFF}" destId="{A02FE69A-8FC5-4E1D-AF80-8C0B166A2DAC}" srcOrd="3" destOrd="0" presId="urn:microsoft.com/office/officeart/2005/8/layout/chevron1"/>
    <dgm:cxn modelId="{EAF157C5-2225-4D40-93B7-C9CE89251876}" type="presParOf" srcId="{884C4AA0-9BEA-4471-8AD8-3010E4535BFF}" destId="{0AA3DC60-9E41-4B1F-B8A4-4A76D1BB3D5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650F90-CA4F-4F85-807E-B4383AA29D66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FB0AD64-31E2-4D9B-B168-4969434A87A8}">
      <dgm:prSet phldrT="[Текст]"/>
      <dgm:spPr/>
      <dgm:t>
        <a:bodyPr/>
        <a:lstStyle/>
        <a:p>
          <a:r>
            <a:rPr lang="ru-RU" dirty="0" smtClean="0"/>
            <a:t>Внутренние кровотечения</a:t>
          </a:r>
          <a:endParaRPr lang="ru-RU" dirty="0"/>
        </a:p>
      </dgm:t>
    </dgm:pt>
    <dgm:pt modelId="{53AF4696-4E92-408F-BE01-7822C9D9B196}" type="parTrans" cxnId="{CCE86541-05E4-4883-99F1-6CEE6CC2D7B8}">
      <dgm:prSet/>
      <dgm:spPr/>
      <dgm:t>
        <a:bodyPr/>
        <a:lstStyle/>
        <a:p>
          <a:endParaRPr lang="ru-RU"/>
        </a:p>
      </dgm:t>
    </dgm:pt>
    <dgm:pt modelId="{37B20462-FB57-48E3-8F27-7880C9195F31}" type="sibTrans" cxnId="{CCE86541-05E4-4883-99F1-6CEE6CC2D7B8}">
      <dgm:prSet/>
      <dgm:spPr/>
      <dgm:t>
        <a:bodyPr/>
        <a:lstStyle/>
        <a:p>
          <a:endParaRPr lang="ru-RU"/>
        </a:p>
      </dgm:t>
    </dgm:pt>
    <dgm:pt modelId="{9FA532BC-7AA1-4891-9D9A-114B53A4A567}">
      <dgm:prSet phldrT="[Текст]"/>
      <dgm:spPr/>
      <dgm:t>
        <a:bodyPr/>
        <a:lstStyle/>
        <a:p>
          <a:r>
            <a:rPr lang="ru-RU" dirty="0" smtClean="0"/>
            <a:t>Апоплексия яичника</a:t>
          </a:r>
          <a:endParaRPr lang="ru-RU" dirty="0"/>
        </a:p>
      </dgm:t>
    </dgm:pt>
    <dgm:pt modelId="{09707109-FFC9-4FF2-9E22-011883A4529A}" type="parTrans" cxnId="{3EA69C20-CAE6-48D3-A7EC-8292CDF6BFC8}">
      <dgm:prSet/>
      <dgm:spPr/>
      <dgm:t>
        <a:bodyPr/>
        <a:lstStyle/>
        <a:p>
          <a:endParaRPr lang="ru-RU"/>
        </a:p>
      </dgm:t>
    </dgm:pt>
    <dgm:pt modelId="{FBEC8E62-DC40-46FF-8B64-9ECECA9F60B9}" type="sibTrans" cxnId="{3EA69C20-CAE6-48D3-A7EC-8292CDF6BFC8}">
      <dgm:prSet/>
      <dgm:spPr/>
      <dgm:t>
        <a:bodyPr/>
        <a:lstStyle/>
        <a:p>
          <a:endParaRPr lang="ru-RU"/>
        </a:p>
      </dgm:t>
    </dgm:pt>
    <dgm:pt modelId="{EF04170B-0104-4E99-A91C-2F18EFDA631B}">
      <dgm:prSet phldrT="[Текст]"/>
      <dgm:spPr/>
      <dgm:t>
        <a:bodyPr/>
        <a:lstStyle/>
        <a:p>
          <a:r>
            <a:rPr lang="ru-RU" dirty="0" smtClean="0"/>
            <a:t>Перфорация матки</a:t>
          </a:r>
          <a:endParaRPr lang="ru-RU" dirty="0"/>
        </a:p>
      </dgm:t>
    </dgm:pt>
    <dgm:pt modelId="{B8F362F3-C43B-4D91-B48A-D2E975CBA688}" type="parTrans" cxnId="{ED9AE715-5230-4D45-9F30-800F9F717D6E}">
      <dgm:prSet/>
      <dgm:spPr/>
      <dgm:t>
        <a:bodyPr/>
        <a:lstStyle/>
        <a:p>
          <a:endParaRPr lang="ru-RU"/>
        </a:p>
      </dgm:t>
    </dgm:pt>
    <dgm:pt modelId="{3A7A827C-FD83-48E9-BC38-0D4B1179D32B}" type="sibTrans" cxnId="{ED9AE715-5230-4D45-9F30-800F9F717D6E}">
      <dgm:prSet/>
      <dgm:spPr/>
      <dgm:t>
        <a:bodyPr/>
        <a:lstStyle/>
        <a:p>
          <a:endParaRPr lang="ru-RU"/>
        </a:p>
      </dgm:t>
    </dgm:pt>
    <dgm:pt modelId="{D6A0CEDD-14A6-46C3-A335-46B0B9DCF83B}">
      <dgm:prSet phldrT="[Текст]"/>
      <dgm:spPr/>
      <dgm:t>
        <a:bodyPr/>
        <a:lstStyle/>
        <a:p>
          <a:r>
            <a:rPr lang="ru-RU" dirty="0" smtClean="0"/>
            <a:t>Внематочная беременность</a:t>
          </a:r>
          <a:endParaRPr lang="ru-RU" dirty="0"/>
        </a:p>
      </dgm:t>
    </dgm:pt>
    <dgm:pt modelId="{82E537DE-4096-4DA3-8B7F-F67EDD9EC1E6}" type="parTrans" cxnId="{902C9C23-0A8C-4B6B-B552-7D2CF723C6DD}">
      <dgm:prSet/>
      <dgm:spPr/>
      <dgm:t>
        <a:bodyPr/>
        <a:lstStyle/>
        <a:p>
          <a:endParaRPr lang="ru-RU"/>
        </a:p>
      </dgm:t>
    </dgm:pt>
    <dgm:pt modelId="{14E660FD-FE0B-4023-AF43-B7FDB37F46F0}" type="sibTrans" cxnId="{902C9C23-0A8C-4B6B-B552-7D2CF723C6DD}">
      <dgm:prSet/>
      <dgm:spPr/>
      <dgm:t>
        <a:bodyPr/>
        <a:lstStyle/>
        <a:p>
          <a:endParaRPr lang="ru-RU"/>
        </a:p>
      </dgm:t>
    </dgm:pt>
    <dgm:pt modelId="{C293F78A-EE93-4E93-A218-7977806BA713}" type="pres">
      <dgm:prSet presAssocID="{DF650F90-CA4F-4F85-807E-B4383AA29D6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B56CE9-B86B-4823-B9A0-FBE75E2D773F}" type="pres">
      <dgm:prSet presAssocID="{DF650F90-CA4F-4F85-807E-B4383AA29D66}" presName="radial" presStyleCnt="0">
        <dgm:presLayoutVars>
          <dgm:animLvl val="ctr"/>
        </dgm:presLayoutVars>
      </dgm:prSet>
      <dgm:spPr/>
    </dgm:pt>
    <dgm:pt modelId="{C0484CAD-4365-4B58-8302-4EC39B7E633A}" type="pres">
      <dgm:prSet presAssocID="{5FB0AD64-31E2-4D9B-B168-4969434A87A8}" presName="centerShape" presStyleLbl="vennNode1" presStyleIdx="0" presStyleCnt="4" custLinFactNeighborX="3187" custLinFactNeighborY="2302"/>
      <dgm:spPr/>
      <dgm:t>
        <a:bodyPr/>
        <a:lstStyle/>
        <a:p>
          <a:endParaRPr lang="ru-RU"/>
        </a:p>
      </dgm:t>
    </dgm:pt>
    <dgm:pt modelId="{BA6E8E84-4937-47BB-AB2C-84FB559B6E12}" type="pres">
      <dgm:prSet presAssocID="{9FA532BC-7AA1-4891-9D9A-114B53A4A567}" presName="node" presStyleLbl="vennNode1" presStyleIdx="1" presStyleCnt="4" custScaleX="142308" custRadScaleRad="109584" custRadScaleInc="3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ECCD0-C75C-437D-9848-E0012FDD64FF}" type="pres">
      <dgm:prSet presAssocID="{EF04170B-0104-4E99-A91C-2F18EFDA631B}" presName="node" presStyleLbl="vennNode1" presStyleIdx="2" presStyleCnt="4" custScaleX="153838" custScaleY="153837" custRadScaleRad="130860" custRadScaleInc="-13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1164C-5B1F-44DB-AFE1-59A85EEAEC11}" type="pres">
      <dgm:prSet presAssocID="{D6A0CEDD-14A6-46C3-A335-46B0B9DCF83B}" presName="node" presStyleLbl="vennNode1" presStyleIdx="3" presStyleCnt="4" custScaleX="169228" custScaleY="146148" custRadScaleRad="122988" custRadScaleInc="13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A7E68C-0DD9-4777-942A-31A1A4D4833D}" type="presOf" srcId="{DF650F90-CA4F-4F85-807E-B4383AA29D66}" destId="{C293F78A-EE93-4E93-A218-7977806BA713}" srcOrd="0" destOrd="0" presId="urn:microsoft.com/office/officeart/2005/8/layout/radial3"/>
    <dgm:cxn modelId="{902C9C23-0A8C-4B6B-B552-7D2CF723C6DD}" srcId="{5FB0AD64-31E2-4D9B-B168-4969434A87A8}" destId="{D6A0CEDD-14A6-46C3-A335-46B0B9DCF83B}" srcOrd="2" destOrd="0" parTransId="{82E537DE-4096-4DA3-8B7F-F67EDD9EC1E6}" sibTransId="{14E660FD-FE0B-4023-AF43-B7FDB37F46F0}"/>
    <dgm:cxn modelId="{A1C53408-65F6-4126-B038-DA0EE671E7F8}" type="presOf" srcId="{D6A0CEDD-14A6-46C3-A335-46B0B9DCF83B}" destId="{5321164C-5B1F-44DB-AFE1-59A85EEAEC11}" srcOrd="0" destOrd="0" presId="urn:microsoft.com/office/officeart/2005/8/layout/radial3"/>
    <dgm:cxn modelId="{CCE86541-05E4-4883-99F1-6CEE6CC2D7B8}" srcId="{DF650F90-CA4F-4F85-807E-B4383AA29D66}" destId="{5FB0AD64-31E2-4D9B-B168-4969434A87A8}" srcOrd="0" destOrd="0" parTransId="{53AF4696-4E92-408F-BE01-7822C9D9B196}" sibTransId="{37B20462-FB57-48E3-8F27-7880C9195F31}"/>
    <dgm:cxn modelId="{9B4D1CAD-B014-4599-B8C2-573A94DA8FD3}" type="presOf" srcId="{5FB0AD64-31E2-4D9B-B168-4969434A87A8}" destId="{C0484CAD-4365-4B58-8302-4EC39B7E633A}" srcOrd="0" destOrd="0" presId="urn:microsoft.com/office/officeart/2005/8/layout/radial3"/>
    <dgm:cxn modelId="{F0C75650-E8DE-4D42-BDDC-BB1402B63BAA}" type="presOf" srcId="{9FA532BC-7AA1-4891-9D9A-114B53A4A567}" destId="{BA6E8E84-4937-47BB-AB2C-84FB559B6E12}" srcOrd="0" destOrd="0" presId="urn:microsoft.com/office/officeart/2005/8/layout/radial3"/>
    <dgm:cxn modelId="{3EA69C20-CAE6-48D3-A7EC-8292CDF6BFC8}" srcId="{5FB0AD64-31E2-4D9B-B168-4969434A87A8}" destId="{9FA532BC-7AA1-4891-9D9A-114B53A4A567}" srcOrd="0" destOrd="0" parTransId="{09707109-FFC9-4FF2-9E22-011883A4529A}" sibTransId="{FBEC8E62-DC40-46FF-8B64-9ECECA9F60B9}"/>
    <dgm:cxn modelId="{ED9AE715-5230-4D45-9F30-800F9F717D6E}" srcId="{5FB0AD64-31E2-4D9B-B168-4969434A87A8}" destId="{EF04170B-0104-4E99-A91C-2F18EFDA631B}" srcOrd="1" destOrd="0" parTransId="{B8F362F3-C43B-4D91-B48A-D2E975CBA688}" sibTransId="{3A7A827C-FD83-48E9-BC38-0D4B1179D32B}"/>
    <dgm:cxn modelId="{B28E877E-575A-455B-9A74-EB8454A0FD2A}" type="presOf" srcId="{EF04170B-0104-4E99-A91C-2F18EFDA631B}" destId="{095ECCD0-C75C-437D-9848-E0012FDD64FF}" srcOrd="0" destOrd="0" presId="urn:microsoft.com/office/officeart/2005/8/layout/radial3"/>
    <dgm:cxn modelId="{0D0808ED-1AC8-4447-AAA5-1CBD7D69B1DC}" type="presParOf" srcId="{C293F78A-EE93-4E93-A218-7977806BA713}" destId="{57B56CE9-B86B-4823-B9A0-FBE75E2D773F}" srcOrd="0" destOrd="0" presId="urn:microsoft.com/office/officeart/2005/8/layout/radial3"/>
    <dgm:cxn modelId="{308AA9F2-0794-41CE-99B1-FEAE7E705EB5}" type="presParOf" srcId="{57B56CE9-B86B-4823-B9A0-FBE75E2D773F}" destId="{C0484CAD-4365-4B58-8302-4EC39B7E633A}" srcOrd="0" destOrd="0" presId="urn:microsoft.com/office/officeart/2005/8/layout/radial3"/>
    <dgm:cxn modelId="{D8FFF5C9-4B1B-4645-97B6-8D1D8F42F29B}" type="presParOf" srcId="{57B56CE9-B86B-4823-B9A0-FBE75E2D773F}" destId="{BA6E8E84-4937-47BB-AB2C-84FB559B6E12}" srcOrd="1" destOrd="0" presId="urn:microsoft.com/office/officeart/2005/8/layout/radial3"/>
    <dgm:cxn modelId="{23D21095-A5A5-4B01-A527-3123BBD28061}" type="presParOf" srcId="{57B56CE9-B86B-4823-B9A0-FBE75E2D773F}" destId="{095ECCD0-C75C-437D-9848-E0012FDD64FF}" srcOrd="2" destOrd="0" presId="urn:microsoft.com/office/officeart/2005/8/layout/radial3"/>
    <dgm:cxn modelId="{54D78690-BAAF-428D-B40D-649675723089}" type="presParOf" srcId="{57B56CE9-B86B-4823-B9A0-FBE75E2D773F}" destId="{5321164C-5B1F-44DB-AFE1-59A85EEAEC11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F650F90-CA4F-4F85-807E-B4383AA29D66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FB0AD64-31E2-4D9B-B168-4969434A87A8}">
      <dgm:prSet phldrT="[Текст]" custT="1"/>
      <dgm:spPr/>
      <dgm:t>
        <a:bodyPr/>
        <a:lstStyle/>
        <a:p>
          <a:r>
            <a:rPr lang="ru-RU" sz="1400" dirty="0" smtClean="0"/>
            <a:t>Воспалительные заболевания</a:t>
          </a:r>
          <a:endParaRPr lang="ru-RU" sz="1400" dirty="0"/>
        </a:p>
      </dgm:t>
    </dgm:pt>
    <dgm:pt modelId="{53AF4696-4E92-408F-BE01-7822C9D9B196}" type="parTrans" cxnId="{CCE86541-05E4-4883-99F1-6CEE6CC2D7B8}">
      <dgm:prSet/>
      <dgm:spPr/>
      <dgm:t>
        <a:bodyPr/>
        <a:lstStyle/>
        <a:p>
          <a:endParaRPr lang="ru-RU"/>
        </a:p>
      </dgm:t>
    </dgm:pt>
    <dgm:pt modelId="{37B20462-FB57-48E3-8F27-7880C9195F31}" type="sibTrans" cxnId="{CCE86541-05E4-4883-99F1-6CEE6CC2D7B8}">
      <dgm:prSet/>
      <dgm:spPr/>
      <dgm:t>
        <a:bodyPr/>
        <a:lstStyle/>
        <a:p>
          <a:endParaRPr lang="ru-RU"/>
        </a:p>
      </dgm:t>
    </dgm:pt>
    <dgm:pt modelId="{9FA532BC-7AA1-4891-9D9A-114B53A4A567}">
      <dgm:prSet phldrT="[Текст]" custT="1"/>
      <dgm:spPr/>
      <dgm:t>
        <a:bodyPr/>
        <a:lstStyle/>
        <a:p>
          <a:r>
            <a:rPr lang="ru-RU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Пельвиоперитонит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07109-FFC9-4FF2-9E22-011883A4529A}" type="parTrans" cxnId="{3EA69C20-CAE6-48D3-A7EC-8292CDF6BFC8}">
      <dgm:prSet/>
      <dgm:spPr/>
      <dgm:t>
        <a:bodyPr/>
        <a:lstStyle/>
        <a:p>
          <a:endParaRPr lang="ru-RU"/>
        </a:p>
      </dgm:t>
    </dgm:pt>
    <dgm:pt modelId="{FBEC8E62-DC40-46FF-8B64-9ECECA9F60B9}" type="sibTrans" cxnId="{3EA69C20-CAE6-48D3-A7EC-8292CDF6BFC8}">
      <dgm:prSet/>
      <dgm:spPr/>
      <dgm:t>
        <a:bodyPr/>
        <a:lstStyle/>
        <a:p>
          <a:endParaRPr lang="ru-RU"/>
        </a:p>
      </dgm:t>
    </dgm:pt>
    <dgm:pt modelId="{EF04170B-0104-4E99-A91C-2F18EFDA631B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Острый </a:t>
          </a:r>
          <a:r>
            <a:rPr lang="ru-RU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сальпингоофорит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F362F3-C43B-4D91-B48A-D2E975CBA688}" type="parTrans" cxnId="{ED9AE715-5230-4D45-9F30-800F9F717D6E}">
      <dgm:prSet/>
      <dgm:spPr/>
      <dgm:t>
        <a:bodyPr/>
        <a:lstStyle/>
        <a:p>
          <a:endParaRPr lang="ru-RU"/>
        </a:p>
      </dgm:t>
    </dgm:pt>
    <dgm:pt modelId="{3A7A827C-FD83-48E9-BC38-0D4B1179D32B}" type="sibTrans" cxnId="{ED9AE715-5230-4D45-9F30-800F9F717D6E}">
      <dgm:prSet/>
      <dgm:spPr/>
      <dgm:t>
        <a:bodyPr/>
        <a:lstStyle/>
        <a:p>
          <a:endParaRPr lang="ru-RU"/>
        </a:p>
      </dgm:t>
    </dgm:pt>
    <dgm:pt modelId="{D6A0CEDD-14A6-46C3-A335-46B0B9DCF83B}">
      <dgm:prSet phldrT="[Текст]"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Острый эндометрит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E537DE-4096-4DA3-8B7F-F67EDD9EC1E6}" type="parTrans" cxnId="{902C9C23-0A8C-4B6B-B552-7D2CF723C6DD}">
      <dgm:prSet/>
      <dgm:spPr/>
      <dgm:t>
        <a:bodyPr/>
        <a:lstStyle/>
        <a:p>
          <a:endParaRPr lang="ru-RU"/>
        </a:p>
      </dgm:t>
    </dgm:pt>
    <dgm:pt modelId="{14E660FD-FE0B-4023-AF43-B7FDB37F46F0}" type="sibTrans" cxnId="{902C9C23-0A8C-4B6B-B552-7D2CF723C6DD}">
      <dgm:prSet/>
      <dgm:spPr/>
      <dgm:t>
        <a:bodyPr/>
        <a:lstStyle/>
        <a:p>
          <a:endParaRPr lang="ru-RU"/>
        </a:p>
      </dgm:t>
    </dgm:pt>
    <dgm:pt modelId="{06C6145D-8FA1-4D9A-8773-56A1FBF1C41F}">
      <dgm:prSet custT="1"/>
      <dgm:spPr/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Параметрит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698025-F20B-4796-A2DF-703934C6B556}" type="parTrans" cxnId="{C28F6384-396F-4E8D-96C7-361CCD795306}">
      <dgm:prSet/>
      <dgm:spPr/>
      <dgm:t>
        <a:bodyPr/>
        <a:lstStyle/>
        <a:p>
          <a:endParaRPr lang="ru-RU"/>
        </a:p>
      </dgm:t>
    </dgm:pt>
    <dgm:pt modelId="{A19B62C4-383D-44BB-920A-90C67862B4F2}" type="sibTrans" cxnId="{C28F6384-396F-4E8D-96C7-361CCD795306}">
      <dgm:prSet/>
      <dgm:spPr/>
      <dgm:t>
        <a:bodyPr/>
        <a:lstStyle/>
        <a:p>
          <a:endParaRPr lang="ru-RU"/>
        </a:p>
      </dgm:t>
    </dgm:pt>
    <dgm:pt modelId="{C293F78A-EE93-4E93-A218-7977806BA713}" type="pres">
      <dgm:prSet presAssocID="{DF650F90-CA4F-4F85-807E-B4383AA29D6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B56CE9-B86B-4823-B9A0-FBE75E2D773F}" type="pres">
      <dgm:prSet presAssocID="{DF650F90-CA4F-4F85-807E-B4383AA29D66}" presName="radial" presStyleCnt="0">
        <dgm:presLayoutVars>
          <dgm:animLvl val="ctr"/>
        </dgm:presLayoutVars>
      </dgm:prSet>
      <dgm:spPr/>
    </dgm:pt>
    <dgm:pt modelId="{C0484CAD-4365-4B58-8302-4EC39B7E633A}" type="pres">
      <dgm:prSet presAssocID="{5FB0AD64-31E2-4D9B-B168-4969434A87A8}" presName="centerShape" presStyleLbl="vennNode1" presStyleIdx="0" presStyleCnt="5" custLinFactNeighborX="3187" custLinFactNeighborY="2302"/>
      <dgm:spPr/>
      <dgm:t>
        <a:bodyPr/>
        <a:lstStyle/>
        <a:p>
          <a:endParaRPr lang="ru-RU"/>
        </a:p>
      </dgm:t>
    </dgm:pt>
    <dgm:pt modelId="{BA6E8E84-4937-47BB-AB2C-84FB559B6E12}" type="pres">
      <dgm:prSet presAssocID="{9FA532BC-7AA1-4891-9D9A-114B53A4A567}" presName="node" presStyleLbl="vennNode1" presStyleIdx="1" presStyleCnt="5" custScaleX="160486" custRadScaleRad="109584" custRadScaleInc="3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ECCD0-C75C-437D-9848-E0012FDD64FF}" type="pres">
      <dgm:prSet presAssocID="{EF04170B-0104-4E99-A91C-2F18EFDA631B}" presName="node" presStyleLbl="vennNode1" presStyleIdx="2" presStyleCnt="5" custScaleX="153838" custScaleY="153837" custRadScaleRad="130860" custRadScaleInc="-13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1164C-5B1F-44DB-AFE1-59A85EEAEC11}" type="pres">
      <dgm:prSet presAssocID="{D6A0CEDD-14A6-46C3-A335-46B0B9DCF83B}" presName="node" presStyleLbl="vennNode1" presStyleIdx="3" presStyleCnt="5" custScaleX="169228" custScaleY="146148" custRadScaleRad="104251" custRadScaleInc="-1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21666-B0A6-4F49-AC24-F6DC50E656C8}" type="pres">
      <dgm:prSet presAssocID="{06C6145D-8FA1-4D9A-8773-56A1FBF1C41F}" presName="node" presStyleLbl="vennNode1" presStyleIdx="4" presStyleCnt="5" custScaleX="169617" custRadScaleRad="117731" custRadScaleInc="2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4BA387-80EE-4E2D-A984-D5D33DA6BB5B}" type="presOf" srcId="{5FB0AD64-31E2-4D9B-B168-4969434A87A8}" destId="{C0484CAD-4365-4B58-8302-4EC39B7E633A}" srcOrd="0" destOrd="0" presId="urn:microsoft.com/office/officeart/2005/8/layout/radial3"/>
    <dgm:cxn modelId="{902C9C23-0A8C-4B6B-B552-7D2CF723C6DD}" srcId="{5FB0AD64-31E2-4D9B-B168-4969434A87A8}" destId="{D6A0CEDD-14A6-46C3-A335-46B0B9DCF83B}" srcOrd="2" destOrd="0" parTransId="{82E537DE-4096-4DA3-8B7F-F67EDD9EC1E6}" sibTransId="{14E660FD-FE0B-4023-AF43-B7FDB37F46F0}"/>
    <dgm:cxn modelId="{443BCF1C-49F4-4BEE-AA2D-B262FC68DC23}" type="presOf" srcId="{06C6145D-8FA1-4D9A-8773-56A1FBF1C41F}" destId="{2FB21666-B0A6-4F49-AC24-F6DC50E656C8}" srcOrd="0" destOrd="0" presId="urn:microsoft.com/office/officeart/2005/8/layout/radial3"/>
    <dgm:cxn modelId="{5398E92B-559E-4573-A482-8A306AE251E7}" type="presOf" srcId="{DF650F90-CA4F-4F85-807E-B4383AA29D66}" destId="{C293F78A-EE93-4E93-A218-7977806BA713}" srcOrd="0" destOrd="0" presId="urn:microsoft.com/office/officeart/2005/8/layout/radial3"/>
    <dgm:cxn modelId="{CCE86541-05E4-4883-99F1-6CEE6CC2D7B8}" srcId="{DF650F90-CA4F-4F85-807E-B4383AA29D66}" destId="{5FB0AD64-31E2-4D9B-B168-4969434A87A8}" srcOrd="0" destOrd="0" parTransId="{53AF4696-4E92-408F-BE01-7822C9D9B196}" sibTransId="{37B20462-FB57-48E3-8F27-7880C9195F31}"/>
    <dgm:cxn modelId="{81CBF64C-FB6C-4D3E-83D1-CFF048CE0A2C}" type="presOf" srcId="{EF04170B-0104-4E99-A91C-2F18EFDA631B}" destId="{095ECCD0-C75C-437D-9848-E0012FDD64FF}" srcOrd="0" destOrd="0" presId="urn:microsoft.com/office/officeart/2005/8/layout/radial3"/>
    <dgm:cxn modelId="{C28F6384-396F-4E8D-96C7-361CCD795306}" srcId="{5FB0AD64-31E2-4D9B-B168-4969434A87A8}" destId="{06C6145D-8FA1-4D9A-8773-56A1FBF1C41F}" srcOrd="3" destOrd="0" parTransId="{01698025-F20B-4796-A2DF-703934C6B556}" sibTransId="{A19B62C4-383D-44BB-920A-90C67862B4F2}"/>
    <dgm:cxn modelId="{3EA69C20-CAE6-48D3-A7EC-8292CDF6BFC8}" srcId="{5FB0AD64-31E2-4D9B-B168-4969434A87A8}" destId="{9FA532BC-7AA1-4891-9D9A-114B53A4A567}" srcOrd="0" destOrd="0" parTransId="{09707109-FFC9-4FF2-9E22-011883A4529A}" sibTransId="{FBEC8E62-DC40-46FF-8B64-9ECECA9F60B9}"/>
    <dgm:cxn modelId="{ED9AE715-5230-4D45-9F30-800F9F717D6E}" srcId="{5FB0AD64-31E2-4D9B-B168-4969434A87A8}" destId="{EF04170B-0104-4E99-A91C-2F18EFDA631B}" srcOrd="1" destOrd="0" parTransId="{B8F362F3-C43B-4D91-B48A-D2E975CBA688}" sibTransId="{3A7A827C-FD83-48E9-BC38-0D4B1179D32B}"/>
    <dgm:cxn modelId="{527A5F60-C75E-4933-8FF1-E33B8AA08ADE}" type="presOf" srcId="{9FA532BC-7AA1-4891-9D9A-114B53A4A567}" destId="{BA6E8E84-4937-47BB-AB2C-84FB559B6E12}" srcOrd="0" destOrd="0" presId="urn:microsoft.com/office/officeart/2005/8/layout/radial3"/>
    <dgm:cxn modelId="{26DB187A-4F94-46D1-8833-7BCEB3D70C18}" type="presOf" srcId="{D6A0CEDD-14A6-46C3-A335-46B0B9DCF83B}" destId="{5321164C-5B1F-44DB-AFE1-59A85EEAEC11}" srcOrd="0" destOrd="0" presId="urn:microsoft.com/office/officeart/2005/8/layout/radial3"/>
    <dgm:cxn modelId="{3EB6B4C0-DFEF-452E-B265-176B412DC47E}" type="presParOf" srcId="{C293F78A-EE93-4E93-A218-7977806BA713}" destId="{57B56CE9-B86B-4823-B9A0-FBE75E2D773F}" srcOrd="0" destOrd="0" presId="urn:microsoft.com/office/officeart/2005/8/layout/radial3"/>
    <dgm:cxn modelId="{9F82D795-BEE1-4D72-9EDC-75632736459B}" type="presParOf" srcId="{57B56CE9-B86B-4823-B9A0-FBE75E2D773F}" destId="{C0484CAD-4365-4B58-8302-4EC39B7E633A}" srcOrd="0" destOrd="0" presId="urn:microsoft.com/office/officeart/2005/8/layout/radial3"/>
    <dgm:cxn modelId="{EC38D8B6-B048-44BA-8732-FAF1D604664C}" type="presParOf" srcId="{57B56CE9-B86B-4823-B9A0-FBE75E2D773F}" destId="{BA6E8E84-4937-47BB-AB2C-84FB559B6E12}" srcOrd="1" destOrd="0" presId="urn:microsoft.com/office/officeart/2005/8/layout/radial3"/>
    <dgm:cxn modelId="{29BB353A-4498-4A88-89EC-110A3C296D55}" type="presParOf" srcId="{57B56CE9-B86B-4823-B9A0-FBE75E2D773F}" destId="{095ECCD0-C75C-437D-9848-E0012FDD64FF}" srcOrd="2" destOrd="0" presId="urn:microsoft.com/office/officeart/2005/8/layout/radial3"/>
    <dgm:cxn modelId="{94C347DB-1C67-41E7-9EBA-D8C52929A29E}" type="presParOf" srcId="{57B56CE9-B86B-4823-B9A0-FBE75E2D773F}" destId="{5321164C-5B1F-44DB-AFE1-59A85EEAEC11}" srcOrd="3" destOrd="0" presId="urn:microsoft.com/office/officeart/2005/8/layout/radial3"/>
    <dgm:cxn modelId="{1E2B5B5B-354A-4DFB-AB84-53BC33BA75D1}" type="presParOf" srcId="{57B56CE9-B86B-4823-B9A0-FBE75E2D773F}" destId="{2FB21666-B0A6-4F49-AC24-F6DC50E656C8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650F90-CA4F-4F85-807E-B4383AA29D66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FB0AD64-31E2-4D9B-B168-4969434A87A8}">
      <dgm:prSet phldrT="[Текст]"/>
      <dgm:spPr/>
      <dgm:t>
        <a:bodyPr/>
        <a:lstStyle/>
        <a:p>
          <a:r>
            <a:rPr lang="ru-RU" dirty="0" smtClean="0"/>
            <a:t>Нарушение кровообращения </a:t>
          </a:r>
        </a:p>
        <a:p>
          <a:r>
            <a:rPr lang="ru-RU" dirty="0" smtClean="0"/>
            <a:t>половых органов</a:t>
          </a:r>
          <a:endParaRPr lang="ru-RU" dirty="0"/>
        </a:p>
      </dgm:t>
    </dgm:pt>
    <dgm:pt modelId="{53AF4696-4E92-408F-BE01-7822C9D9B196}" type="parTrans" cxnId="{CCE86541-05E4-4883-99F1-6CEE6CC2D7B8}">
      <dgm:prSet/>
      <dgm:spPr/>
      <dgm:t>
        <a:bodyPr/>
        <a:lstStyle/>
        <a:p>
          <a:endParaRPr lang="ru-RU"/>
        </a:p>
      </dgm:t>
    </dgm:pt>
    <dgm:pt modelId="{37B20462-FB57-48E3-8F27-7880C9195F31}" type="sibTrans" cxnId="{CCE86541-05E4-4883-99F1-6CEE6CC2D7B8}">
      <dgm:prSet/>
      <dgm:spPr/>
      <dgm:t>
        <a:bodyPr/>
        <a:lstStyle/>
        <a:p>
          <a:endParaRPr lang="ru-RU"/>
        </a:p>
      </dgm:t>
    </dgm:pt>
    <dgm:pt modelId="{EF04170B-0104-4E99-A91C-2F18EFDA631B}">
      <dgm:prSet phldrT="[Текст]"/>
      <dgm:spPr/>
      <dgm:t>
        <a:bodyPr/>
        <a:lstStyle/>
        <a:p>
          <a:r>
            <a:rPr lang="ru-RU" dirty="0" err="1" smtClean="0"/>
            <a:t>Перекрут</a:t>
          </a:r>
          <a:r>
            <a:rPr lang="ru-RU" dirty="0" smtClean="0"/>
            <a:t> ножки опухоли яичника</a:t>
          </a:r>
          <a:endParaRPr lang="ru-RU" dirty="0"/>
        </a:p>
      </dgm:t>
    </dgm:pt>
    <dgm:pt modelId="{B8F362F3-C43B-4D91-B48A-D2E975CBA688}" type="parTrans" cxnId="{ED9AE715-5230-4D45-9F30-800F9F717D6E}">
      <dgm:prSet/>
      <dgm:spPr/>
      <dgm:t>
        <a:bodyPr/>
        <a:lstStyle/>
        <a:p>
          <a:endParaRPr lang="ru-RU"/>
        </a:p>
      </dgm:t>
    </dgm:pt>
    <dgm:pt modelId="{3A7A827C-FD83-48E9-BC38-0D4B1179D32B}" type="sibTrans" cxnId="{ED9AE715-5230-4D45-9F30-800F9F717D6E}">
      <dgm:prSet/>
      <dgm:spPr/>
      <dgm:t>
        <a:bodyPr/>
        <a:lstStyle/>
        <a:p>
          <a:endParaRPr lang="ru-RU"/>
        </a:p>
      </dgm:t>
    </dgm:pt>
    <dgm:pt modelId="{D6A0CEDD-14A6-46C3-A335-46B0B9DCF83B}">
      <dgm:prSet phldrT="[Текст]"/>
      <dgm:spPr/>
      <dgm:t>
        <a:bodyPr/>
        <a:lstStyle/>
        <a:p>
          <a:r>
            <a:rPr lang="ru-RU" dirty="0" smtClean="0"/>
            <a:t>В узле миомы</a:t>
          </a:r>
          <a:endParaRPr lang="ru-RU" dirty="0"/>
        </a:p>
      </dgm:t>
    </dgm:pt>
    <dgm:pt modelId="{82E537DE-4096-4DA3-8B7F-F67EDD9EC1E6}" type="parTrans" cxnId="{902C9C23-0A8C-4B6B-B552-7D2CF723C6DD}">
      <dgm:prSet/>
      <dgm:spPr/>
      <dgm:t>
        <a:bodyPr/>
        <a:lstStyle/>
        <a:p>
          <a:endParaRPr lang="ru-RU"/>
        </a:p>
      </dgm:t>
    </dgm:pt>
    <dgm:pt modelId="{14E660FD-FE0B-4023-AF43-B7FDB37F46F0}" type="sibTrans" cxnId="{902C9C23-0A8C-4B6B-B552-7D2CF723C6DD}">
      <dgm:prSet/>
      <dgm:spPr/>
      <dgm:t>
        <a:bodyPr/>
        <a:lstStyle/>
        <a:p>
          <a:endParaRPr lang="ru-RU"/>
        </a:p>
      </dgm:t>
    </dgm:pt>
    <dgm:pt modelId="{C293F78A-EE93-4E93-A218-7977806BA713}" type="pres">
      <dgm:prSet presAssocID="{DF650F90-CA4F-4F85-807E-B4383AA29D6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B56CE9-B86B-4823-B9A0-FBE75E2D773F}" type="pres">
      <dgm:prSet presAssocID="{DF650F90-CA4F-4F85-807E-B4383AA29D66}" presName="radial" presStyleCnt="0">
        <dgm:presLayoutVars>
          <dgm:animLvl val="ctr"/>
        </dgm:presLayoutVars>
      </dgm:prSet>
      <dgm:spPr/>
    </dgm:pt>
    <dgm:pt modelId="{C0484CAD-4365-4B58-8302-4EC39B7E633A}" type="pres">
      <dgm:prSet presAssocID="{5FB0AD64-31E2-4D9B-B168-4969434A87A8}" presName="centerShape" presStyleLbl="vennNode1" presStyleIdx="0" presStyleCnt="3" custLinFactNeighborX="3187" custLinFactNeighborY="2302"/>
      <dgm:spPr/>
      <dgm:t>
        <a:bodyPr/>
        <a:lstStyle/>
        <a:p>
          <a:endParaRPr lang="ru-RU"/>
        </a:p>
      </dgm:t>
    </dgm:pt>
    <dgm:pt modelId="{095ECCD0-C75C-437D-9848-E0012FDD64FF}" type="pres">
      <dgm:prSet presAssocID="{EF04170B-0104-4E99-A91C-2F18EFDA631B}" presName="node" presStyleLbl="vennNode1" presStyleIdx="1" presStyleCnt="3" custScaleX="153838" custScaleY="153837" custRadScaleRad="129375" custRadScaleInc="49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1164C-5B1F-44DB-AFE1-59A85EEAEC11}" type="pres">
      <dgm:prSet presAssocID="{D6A0CEDD-14A6-46C3-A335-46B0B9DCF83B}" presName="node" presStyleLbl="vennNode1" presStyleIdx="2" presStyleCnt="3" custScaleX="169228" custScaleY="146148" custRadScaleRad="124073" custRadScaleInc="51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C5A3DD-1305-4C63-B9E1-3EB91FC45613}" type="presOf" srcId="{EF04170B-0104-4E99-A91C-2F18EFDA631B}" destId="{095ECCD0-C75C-437D-9848-E0012FDD64FF}" srcOrd="0" destOrd="0" presId="urn:microsoft.com/office/officeart/2005/8/layout/radial3"/>
    <dgm:cxn modelId="{902C9C23-0A8C-4B6B-B552-7D2CF723C6DD}" srcId="{5FB0AD64-31E2-4D9B-B168-4969434A87A8}" destId="{D6A0CEDD-14A6-46C3-A335-46B0B9DCF83B}" srcOrd="1" destOrd="0" parTransId="{82E537DE-4096-4DA3-8B7F-F67EDD9EC1E6}" sibTransId="{14E660FD-FE0B-4023-AF43-B7FDB37F46F0}"/>
    <dgm:cxn modelId="{CCE86541-05E4-4883-99F1-6CEE6CC2D7B8}" srcId="{DF650F90-CA4F-4F85-807E-B4383AA29D66}" destId="{5FB0AD64-31E2-4D9B-B168-4969434A87A8}" srcOrd="0" destOrd="0" parTransId="{53AF4696-4E92-408F-BE01-7822C9D9B196}" sibTransId="{37B20462-FB57-48E3-8F27-7880C9195F31}"/>
    <dgm:cxn modelId="{810E80B1-9F7E-4828-A22D-30D9BA7A41DC}" type="presOf" srcId="{D6A0CEDD-14A6-46C3-A335-46B0B9DCF83B}" destId="{5321164C-5B1F-44DB-AFE1-59A85EEAEC11}" srcOrd="0" destOrd="0" presId="urn:microsoft.com/office/officeart/2005/8/layout/radial3"/>
    <dgm:cxn modelId="{ED9AE715-5230-4D45-9F30-800F9F717D6E}" srcId="{5FB0AD64-31E2-4D9B-B168-4969434A87A8}" destId="{EF04170B-0104-4E99-A91C-2F18EFDA631B}" srcOrd="0" destOrd="0" parTransId="{B8F362F3-C43B-4D91-B48A-D2E975CBA688}" sibTransId="{3A7A827C-FD83-48E9-BC38-0D4B1179D32B}"/>
    <dgm:cxn modelId="{CC989B7C-2062-4E16-AFAB-DF0045FC2894}" type="presOf" srcId="{DF650F90-CA4F-4F85-807E-B4383AA29D66}" destId="{C293F78A-EE93-4E93-A218-7977806BA713}" srcOrd="0" destOrd="0" presId="urn:microsoft.com/office/officeart/2005/8/layout/radial3"/>
    <dgm:cxn modelId="{E901E0F0-9290-43DB-B994-9DB4B0CEC988}" type="presOf" srcId="{5FB0AD64-31E2-4D9B-B168-4969434A87A8}" destId="{C0484CAD-4365-4B58-8302-4EC39B7E633A}" srcOrd="0" destOrd="0" presId="urn:microsoft.com/office/officeart/2005/8/layout/radial3"/>
    <dgm:cxn modelId="{2188C237-8AAF-40D1-9FFF-309360220A00}" type="presParOf" srcId="{C293F78A-EE93-4E93-A218-7977806BA713}" destId="{57B56CE9-B86B-4823-B9A0-FBE75E2D773F}" srcOrd="0" destOrd="0" presId="urn:microsoft.com/office/officeart/2005/8/layout/radial3"/>
    <dgm:cxn modelId="{0EC68747-9F60-46F5-9500-FB16ACEDA5E0}" type="presParOf" srcId="{57B56CE9-B86B-4823-B9A0-FBE75E2D773F}" destId="{C0484CAD-4365-4B58-8302-4EC39B7E633A}" srcOrd="0" destOrd="0" presId="urn:microsoft.com/office/officeart/2005/8/layout/radial3"/>
    <dgm:cxn modelId="{33102D77-95A2-45EC-BA18-7152AF671495}" type="presParOf" srcId="{57B56CE9-B86B-4823-B9A0-FBE75E2D773F}" destId="{095ECCD0-C75C-437D-9848-E0012FDD64FF}" srcOrd="1" destOrd="0" presId="urn:microsoft.com/office/officeart/2005/8/layout/radial3"/>
    <dgm:cxn modelId="{AA0CD41D-6356-49CC-8A4E-8831F4A77F72}" type="presParOf" srcId="{57B56CE9-B86B-4823-B9A0-FBE75E2D773F}" destId="{5321164C-5B1F-44DB-AFE1-59A85EEAEC11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46868F-B439-4909-BAE9-2A70DD092C10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D2E4A13-12B1-4FC2-B640-8C0364346D81}">
      <dgm:prSet phldrT="[Текст]" custT="1"/>
      <dgm:spPr/>
      <dgm:t>
        <a:bodyPr/>
        <a:lstStyle/>
        <a:p>
          <a:r>
            <a:rPr lang="ru-RU" sz="13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ВИСЦЕРАЛЬНАЯ</a:t>
          </a:r>
          <a:endParaRPr lang="ru-RU" sz="13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02BDB5-3BBC-4D68-9221-F81331CC27F9}" type="parTrans" cxnId="{FBF3D646-2153-4C93-9A31-8D8C8BBF41DF}">
      <dgm:prSet/>
      <dgm:spPr/>
      <dgm:t>
        <a:bodyPr/>
        <a:lstStyle/>
        <a:p>
          <a:endParaRPr lang="ru-RU"/>
        </a:p>
      </dgm:t>
    </dgm:pt>
    <dgm:pt modelId="{DDB4D9CD-EC45-4828-B8B4-007F70DB15D2}" type="sibTrans" cxnId="{FBF3D646-2153-4C93-9A31-8D8C8BBF41DF}">
      <dgm:prSet/>
      <dgm:spPr/>
      <dgm:t>
        <a:bodyPr/>
        <a:lstStyle/>
        <a:p>
          <a:endParaRPr lang="ru-RU"/>
        </a:p>
      </dgm:t>
    </dgm:pt>
    <dgm:pt modelId="{593892ED-FFF8-4C7D-A1DD-CC5C9A45AA2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>
                  <a:lumMod val="50000"/>
                </a:schemeClr>
              </a:solidFill>
            </a:rPr>
            <a:t>спазм или растяжение полых органов</a:t>
          </a:r>
          <a:endParaRPr lang="ru-RU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C8475160-4BE2-40E4-80F2-7BEB0E29B987}" type="parTrans" cxnId="{46150995-B00F-47F8-85F9-8ABA754F69BB}">
      <dgm:prSet/>
      <dgm:spPr/>
      <dgm:t>
        <a:bodyPr/>
        <a:lstStyle/>
        <a:p>
          <a:endParaRPr lang="ru-RU"/>
        </a:p>
      </dgm:t>
    </dgm:pt>
    <dgm:pt modelId="{41C7CE50-59A4-452F-97BE-A5FBF5411DE7}" type="sibTrans" cxnId="{46150995-B00F-47F8-85F9-8ABA754F69BB}">
      <dgm:prSet/>
      <dgm:spPr/>
      <dgm:t>
        <a:bodyPr/>
        <a:lstStyle/>
        <a:p>
          <a:endParaRPr lang="ru-RU"/>
        </a:p>
      </dgm:t>
    </dgm:pt>
    <dgm:pt modelId="{828EC9C6-507E-49C7-A0C5-D143B55CFD4F}">
      <dgm:prSet phldrT="[Текст]" custT="1"/>
      <dgm:spPr/>
      <dgm:t>
        <a:bodyPr/>
        <a:lstStyle/>
        <a:p>
          <a:r>
            <a:rPr lang="ru-RU" sz="13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ПАРИЕТАЛЬНАЯ </a:t>
          </a:r>
          <a:endParaRPr lang="ru-RU" sz="13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1EB75A-3E10-4DFE-9CF6-2785C2306E8F}" type="parTrans" cxnId="{ECD89795-071F-44C9-B232-198DCEFA72B7}">
      <dgm:prSet/>
      <dgm:spPr/>
      <dgm:t>
        <a:bodyPr/>
        <a:lstStyle/>
        <a:p>
          <a:endParaRPr lang="ru-RU"/>
        </a:p>
      </dgm:t>
    </dgm:pt>
    <dgm:pt modelId="{1963D5D4-2D6D-42BE-8E2E-EE44DE464712}" type="sibTrans" cxnId="{ECD89795-071F-44C9-B232-198DCEFA72B7}">
      <dgm:prSet/>
      <dgm:spPr/>
      <dgm:t>
        <a:bodyPr/>
        <a:lstStyle/>
        <a:p>
          <a:endParaRPr lang="ru-RU"/>
        </a:p>
      </dgm:t>
    </dgm:pt>
    <dgm:pt modelId="{306E1043-4AD9-4BB6-9781-4AD39D20E86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>
                  <a:lumMod val="50000"/>
                </a:schemeClr>
              </a:solidFill>
            </a:rPr>
            <a:t>раздражение брюшины</a:t>
          </a:r>
          <a:endParaRPr lang="ru-RU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8F2F6C13-455A-4D6D-ACC3-44ED2E3E0B8C}" type="parTrans" cxnId="{154780A9-A5DF-4FC5-8D27-10CEF670D0CA}">
      <dgm:prSet/>
      <dgm:spPr/>
      <dgm:t>
        <a:bodyPr/>
        <a:lstStyle/>
        <a:p>
          <a:endParaRPr lang="ru-RU"/>
        </a:p>
      </dgm:t>
    </dgm:pt>
    <dgm:pt modelId="{3D40611E-1CA2-43E1-8BD1-AA014C04E432}" type="sibTrans" cxnId="{154780A9-A5DF-4FC5-8D27-10CEF670D0CA}">
      <dgm:prSet/>
      <dgm:spPr/>
      <dgm:t>
        <a:bodyPr/>
        <a:lstStyle/>
        <a:p>
          <a:endParaRPr lang="ru-RU"/>
        </a:p>
      </dgm:t>
    </dgm:pt>
    <dgm:pt modelId="{96D69CAC-6196-419C-AB25-63715C2D72EE}">
      <dgm:prSet phldrT="[Текст]"/>
      <dgm:spPr/>
      <dgm:t>
        <a:bodyPr/>
        <a:lstStyle/>
        <a:p>
          <a:pPr>
            <a:lnSpc>
              <a:spcPct val="150000"/>
            </a:lnSpc>
          </a:pPr>
          <a:r>
            <a:rPr lang="ru-RU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ИРРАДИИРУЮЩАЯ (ОТРАЖЕННАЯ)</a:t>
          </a:r>
          <a:endParaRPr lang="ru-RU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755176-67FB-4F04-8EAD-764E73E27A2B}" type="parTrans" cxnId="{12EA1889-C9BC-4EB3-A904-C375C7B60093}">
      <dgm:prSet/>
      <dgm:spPr/>
      <dgm:t>
        <a:bodyPr/>
        <a:lstStyle/>
        <a:p>
          <a:endParaRPr lang="ru-RU"/>
        </a:p>
      </dgm:t>
    </dgm:pt>
    <dgm:pt modelId="{1939C1A5-901E-46FE-8390-F90599E2052F}" type="sibTrans" cxnId="{12EA1889-C9BC-4EB3-A904-C375C7B60093}">
      <dgm:prSet/>
      <dgm:spPr/>
      <dgm:t>
        <a:bodyPr/>
        <a:lstStyle/>
        <a:p>
          <a:endParaRPr lang="ru-RU"/>
        </a:p>
      </dgm:t>
    </dgm:pt>
    <dgm:pt modelId="{E6493887-8AAC-4D6A-B237-9FB530A14B2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>
                  <a:lumMod val="50000"/>
                </a:schemeClr>
              </a:solidFill>
            </a:rPr>
            <a:t>передача болевого импульса  по  нервным волокнам  </a:t>
          </a:r>
          <a:endParaRPr lang="ru-RU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DF2628E0-9060-4101-AFBE-5985555EB3B8}" type="parTrans" cxnId="{0D8F8D66-182C-490B-9ECB-9A51E1C30864}">
      <dgm:prSet/>
      <dgm:spPr/>
      <dgm:t>
        <a:bodyPr/>
        <a:lstStyle/>
        <a:p>
          <a:endParaRPr lang="ru-RU"/>
        </a:p>
      </dgm:t>
    </dgm:pt>
    <dgm:pt modelId="{17E3BC79-6C8B-4AE4-A059-E25015968943}" type="sibTrans" cxnId="{0D8F8D66-182C-490B-9ECB-9A51E1C30864}">
      <dgm:prSet/>
      <dgm:spPr/>
      <dgm:t>
        <a:bodyPr/>
        <a:lstStyle/>
        <a:p>
          <a:endParaRPr lang="ru-RU"/>
        </a:p>
      </dgm:t>
    </dgm:pt>
    <dgm:pt modelId="{41C40C84-EB4D-476C-8DFF-B31B84C4252D}" type="pres">
      <dgm:prSet presAssocID="{4446868F-B439-4909-BAE9-2A70DD092C1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866F78-4A43-4F30-9063-C36263733160}" type="pres">
      <dgm:prSet presAssocID="{FD2E4A13-12B1-4FC2-B640-8C0364346D81}" presName="composite" presStyleCnt="0"/>
      <dgm:spPr/>
    </dgm:pt>
    <dgm:pt modelId="{0CB57962-ECEC-4800-93A4-85B833D8FA8A}" type="pres">
      <dgm:prSet presAssocID="{FD2E4A13-12B1-4FC2-B640-8C0364346D81}" presName="parTx" presStyleLbl="alignNode1" presStyleIdx="0" presStyleCnt="3" custFlipVert="0" custScaleY="199170" custLinFactY="-22999" custLinFactNeighborX="340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F55AE-88E6-412D-9F44-36CBCB69EC5C}" type="pres">
      <dgm:prSet presAssocID="{FD2E4A13-12B1-4FC2-B640-8C0364346D81}" presName="desTx" presStyleLbl="alignAccFollowNode1" presStyleIdx="0" presStyleCnt="3" custScaleX="96683" custScaleY="101568" custLinFactNeighborX="3265" custLinFactNeighborY="-25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4B3C7-247D-45D6-BB5B-8D4868DFBC98}" type="pres">
      <dgm:prSet presAssocID="{DDB4D9CD-EC45-4828-B8B4-007F70DB15D2}" presName="space" presStyleCnt="0"/>
      <dgm:spPr/>
    </dgm:pt>
    <dgm:pt modelId="{B979E741-1A36-4D9A-B646-0181DE34D4CF}" type="pres">
      <dgm:prSet presAssocID="{828EC9C6-507E-49C7-A0C5-D143B55CFD4F}" presName="composite" presStyleCnt="0"/>
      <dgm:spPr/>
    </dgm:pt>
    <dgm:pt modelId="{CBBF5AF2-8CA1-4200-9C2F-59E830C8C0AE}" type="pres">
      <dgm:prSet presAssocID="{828EC9C6-507E-49C7-A0C5-D143B55CFD4F}" presName="parTx" presStyleLbl="alignNode1" presStyleIdx="1" presStyleCnt="3" custScaleX="108208" custScaleY="222869" custLinFactNeighborX="-9575" custLinFactNeighborY="-749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6D0C8-3151-4A49-9FFA-CB269396D40F}" type="pres">
      <dgm:prSet presAssocID="{828EC9C6-507E-49C7-A0C5-D143B55CFD4F}" presName="desTx" presStyleLbl="alignAccFollowNode1" presStyleIdx="1" presStyleCnt="3" custScaleX="111945" custLinFactNeighborX="-8868" custLinFactNeighborY="5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2530C-C547-441C-AC8F-4403ABEA2E5C}" type="pres">
      <dgm:prSet presAssocID="{1963D5D4-2D6D-42BE-8E2E-EE44DE464712}" presName="space" presStyleCnt="0"/>
      <dgm:spPr/>
    </dgm:pt>
    <dgm:pt modelId="{AA56F78B-D3CD-425E-9640-2721FC759DC1}" type="pres">
      <dgm:prSet presAssocID="{96D69CAC-6196-419C-AB25-63715C2D72EE}" presName="composite" presStyleCnt="0"/>
      <dgm:spPr/>
    </dgm:pt>
    <dgm:pt modelId="{B9C8DA84-8303-4D2D-A1BF-3D42F0FBD293}" type="pres">
      <dgm:prSet presAssocID="{96D69CAC-6196-419C-AB25-63715C2D72EE}" presName="parTx" presStyleLbl="alignNode1" presStyleIdx="2" presStyleCnt="3" custScaleY="226253" custLinFactNeighborX="-21792" custLinFactNeighborY="-406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3C282-8D77-414E-B9DC-49D0A2969918}" type="pres">
      <dgm:prSet presAssocID="{96D69CAC-6196-419C-AB25-63715C2D72EE}" presName="desTx" presStyleLbl="alignAccFollowNode1" presStyleIdx="2" presStyleCnt="3" custScaleX="108876" custScaleY="103663" custLinFactNeighborX="-17354" custLinFactNeighborY="224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D00299-29CB-46A1-86FE-99FB8968903B}" type="presOf" srcId="{E6493887-8AAC-4D6A-B237-9FB530A14B2D}" destId="{09C3C282-8D77-414E-B9DC-49D0A2969918}" srcOrd="0" destOrd="0" presId="urn:microsoft.com/office/officeart/2005/8/layout/hList1"/>
    <dgm:cxn modelId="{612C2057-E6E0-44FE-B3AB-3290A76B9F56}" type="presOf" srcId="{593892ED-FFF8-4C7D-A1DD-CC5C9A45AA23}" destId="{193F55AE-88E6-412D-9F44-36CBCB69EC5C}" srcOrd="0" destOrd="0" presId="urn:microsoft.com/office/officeart/2005/8/layout/hList1"/>
    <dgm:cxn modelId="{9241FAC6-C26F-416F-98FE-D26A996EACC1}" type="presOf" srcId="{828EC9C6-507E-49C7-A0C5-D143B55CFD4F}" destId="{CBBF5AF2-8CA1-4200-9C2F-59E830C8C0AE}" srcOrd="0" destOrd="0" presId="urn:microsoft.com/office/officeart/2005/8/layout/hList1"/>
    <dgm:cxn modelId="{46150995-B00F-47F8-85F9-8ABA754F69BB}" srcId="{FD2E4A13-12B1-4FC2-B640-8C0364346D81}" destId="{593892ED-FFF8-4C7D-A1DD-CC5C9A45AA23}" srcOrd="0" destOrd="0" parTransId="{C8475160-4BE2-40E4-80F2-7BEB0E29B987}" sibTransId="{41C7CE50-59A4-452F-97BE-A5FBF5411DE7}"/>
    <dgm:cxn modelId="{70944F8C-1887-4DBD-AA5F-B16F478281A4}" type="presOf" srcId="{4446868F-B439-4909-BAE9-2A70DD092C10}" destId="{41C40C84-EB4D-476C-8DFF-B31B84C4252D}" srcOrd="0" destOrd="0" presId="urn:microsoft.com/office/officeart/2005/8/layout/hList1"/>
    <dgm:cxn modelId="{ECD89795-071F-44C9-B232-198DCEFA72B7}" srcId="{4446868F-B439-4909-BAE9-2A70DD092C10}" destId="{828EC9C6-507E-49C7-A0C5-D143B55CFD4F}" srcOrd="1" destOrd="0" parTransId="{961EB75A-3E10-4DFE-9CF6-2785C2306E8F}" sibTransId="{1963D5D4-2D6D-42BE-8E2E-EE44DE464712}"/>
    <dgm:cxn modelId="{FBF3D646-2153-4C93-9A31-8D8C8BBF41DF}" srcId="{4446868F-B439-4909-BAE9-2A70DD092C10}" destId="{FD2E4A13-12B1-4FC2-B640-8C0364346D81}" srcOrd="0" destOrd="0" parTransId="{4D02BDB5-3BBC-4D68-9221-F81331CC27F9}" sibTransId="{DDB4D9CD-EC45-4828-B8B4-007F70DB15D2}"/>
    <dgm:cxn modelId="{9018B47D-5A9A-4A38-9364-BAD43955D496}" type="presOf" srcId="{306E1043-4AD9-4BB6-9781-4AD39D20E868}" destId="{EE36D0C8-3151-4A49-9FFA-CB269396D40F}" srcOrd="0" destOrd="0" presId="urn:microsoft.com/office/officeart/2005/8/layout/hList1"/>
    <dgm:cxn modelId="{154780A9-A5DF-4FC5-8D27-10CEF670D0CA}" srcId="{828EC9C6-507E-49C7-A0C5-D143B55CFD4F}" destId="{306E1043-4AD9-4BB6-9781-4AD39D20E868}" srcOrd="0" destOrd="0" parTransId="{8F2F6C13-455A-4D6D-ACC3-44ED2E3E0B8C}" sibTransId="{3D40611E-1CA2-43E1-8BD1-AA014C04E432}"/>
    <dgm:cxn modelId="{0D8F8D66-182C-490B-9ECB-9A51E1C30864}" srcId="{96D69CAC-6196-419C-AB25-63715C2D72EE}" destId="{E6493887-8AAC-4D6A-B237-9FB530A14B2D}" srcOrd="0" destOrd="0" parTransId="{DF2628E0-9060-4101-AFBE-5985555EB3B8}" sibTransId="{17E3BC79-6C8B-4AE4-A059-E25015968943}"/>
    <dgm:cxn modelId="{FD442F73-C6B4-4110-8D96-713082590884}" type="presOf" srcId="{FD2E4A13-12B1-4FC2-B640-8C0364346D81}" destId="{0CB57962-ECEC-4800-93A4-85B833D8FA8A}" srcOrd="0" destOrd="0" presId="urn:microsoft.com/office/officeart/2005/8/layout/hList1"/>
    <dgm:cxn modelId="{9CF4A196-9408-43E3-8675-6EBEC685E4B2}" type="presOf" srcId="{96D69CAC-6196-419C-AB25-63715C2D72EE}" destId="{B9C8DA84-8303-4D2D-A1BF-3D42F0FBD293}" srcOrd="0" destOrd="0" presId="urn:microsoft.com/office/officeart/2005/8/layout/hList1"/>
    <dgm:cxn modelId="{12EA1889-C9BC-4EB3-A904-C375C7B60093}" srcId="{4446868F-B439-4909-BAE9-2A70DD092C10}" destId="{96D69CAC-6196-419C-AB25-63715C2D72EE}" srcOrd="2" destOrd="0" parTransId="{85755176-67FB-4F04-8EAD-764E73E27A2B}" sibTransId="{1939C1A5-901E-46FE-8390-F90599E2052F}"/>
    <dgm:cxn modelId="{43401DBC-F1D3-43AF-8A21-AB6119BFD01F}" type="presParOf" srcId="{41C40C84-EB4D-476C-8DFF-B31B84C4252D}" destId="{BD866F78-4A43-4F30-9063-C36263733160}" srcOrd="0" destOrd="0" presId="urn:microsoft.com/office/officeart/2005/8/layout/hList1"/>
    <dgm:cxn modelId="{959D99D3-E414-4C43-AD98-D7A09D4EB291}" type="presParOf" srcId="{BD866F78-4A43-4F30-9063-C36263733160}" destId="{0CB57962-ECEC-4800-93A4-85B833D8FA8A}" srcOrd="0" destOrd="0" presId="urn:microsoft.com/office/officeart/2005/8/layout/hList1"/>
    <dgm:cxn modelId="{8A861CDE-FFCC-414A-93DA-7DF1B4968F8E}" type="presParOf" srcId="{BD866F78-4A43-4F30-9063-C36263733160}" destId="{193F55AE-88E6-412D-9F44-36CBCB69EC5C}" srcOrd="1" destOrd="0" presId="urn:microsoft.com/office/officeart/2005/8/layout/hList1"/>
    <dgm:cxn modelId="{F8AE80E7-2398-4558-B27B-FDC46704E0F5}" type="presParOf" srcId="{41C40C84-EB4D-476C-8DFF-B31B84C4252D}" destId="{2204B3C7-247D-45D6-BB5B-8D4868DFBC98}" srcOrd="1" destOrd="0" presId="urn:microsoft.com/office/officeart/2005/8/layout/hList1"/>
    <dgm:cxn modelId="{CC809668-90B3-450E-A22C-2B5E2F4C1A09}" type="presParOf" srcId="{41C40C84-EB4D-476C-8DFF-B31B84C4252D}" destId="{B979E741-1A36-4D9A-B646-0181DE34D4CF}" srcOrd="2" destOrd="0" presId="urn:microsoft.com/office/officeart/2005/8/layout/hList1"/>
    <dgm:cxn modelId="{9DFDA36A-EA38-4B64-B8EE-3B7340056047}" type="presParOf" srcId="{B979E741-1A36-4D9A-B646-0181DE34D4CF}" destId="{CBBF5AF2-8CA1-4200-9C2F-59E830C8C0AE}" srcOrd="0" destOrd="0" presId="urn:microsoft.com/office/officeart/2005/8/layout/hList1"/>
    <dgm:cxn modelId="{492E316C-5E28-4AB0-92A3-8077DE804A85}" type="presParOf" srcId="{B979E741-1A36-4D9A-B646-0181DE34D4CF}" destId="{EE36D0C8-3151-4A49-9FFA-CB269396D40F}" srcOrd="1" destOrd="0" presId="urn:microsoft.com/office/officeart/2005/8/layout/hList1"/>
    <dgm:cxn modelId="{3EA401CE-E8BE-4A8E-A726-9325DD2E82E6}" type="presParOf" srcId="{41C40C84-EB4D-476C-8DFF-B31B84C4252D}" destId="{4422530C-C547-441C-AC8F-4403ABEA2E5C}" srcOrd="3" destOrd="0" presId="urn:microsoft.com/office/officeart/2005/8/layout/hList1"/>
    <dgm:cxn modelId="{A720F21A-D078-46A5-9B6B-B620332AF674}" type="presParOf" srcId="{41C40C84-EB4D-476C-8DFF-B31B84C4252D}" destId="{AA56F78B-D3CD-425E-9640-2721FC759DC1}" srcOrd="4" destOrd="0" presId="urn:microsoft.com/office/officeart/2005/8/layout/hList1"/>
    <dgm:cxn modelId="{E74C55EA-D71D-4FEF-A60E-A72CF3FAA9E1}" type="presParOf" srcId="{AA56F78B-D3CD-425E-9640-2721FC759DC1}" destId="{B9C8DA84-8303-4D2D-A1BF-3D42F0FBD293}" srcOrd="0" destOrd="0" presId="urn:microsoft.com/office/officeart/2005/8/layout/hList1"/>
    <dgm:cxn modelId="{9ACDD9C7-9CBC-4D2C-BEB0-99A510E76F9D}" type="presParOf" srcId="{AA56F78B-D3CD-425E-9640-2721FC759DC1}" destId="{09C3C282-8D77-414E-B9DC-49D0A296991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CF4C7E-5915-409A-BD12-ABFAA096AEE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CD882F-E3FA-4EE0-A692-55256B7CAA7A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Верхняя половина</a:t>
          </a:r>
          <a:endParaRPr lang="ru-RU" dirty="0">
            <a:solidFill>
              <a:srgbClr val="FFFF00"/>
            </a:solidFill>
          </a:endParaRPr>
        </a:p>
      </dgm:t>
    </dgm:pt>
    <dgm:pt modelId="{BBB931C3-5C9A-46B5-A2C1-FE23DAEAF187}" type="parTrans" cxnId="{EBE12E54-FF40-42DE-AE59-36591CB2C766}">
      <dgm:prSet/>
      <dgm:spPr/>
      <dgm:t>
        <a:bodyPr/>
        <a:lstStyle/>
        <a:p>
          <a:endParaRPr lang="ru-RU"/>
        </a:p>
      </dgm:t>
    </dgm:pt>
    <dgm:pt modelId="{564C9311-2D99-4925-8DCF-774244605A67}" type="sibTrans" cxnId="{EBE12E54-FF40-42DE-AE59-36591CB2C766}">
      <dgm:prSet/>
      <dgm:spPr/>
      <dgm:t>
        <a:bodyPr/>
        <a:lstStyle/>
        <a:p>
          <a:endParaRPr lang="ru-RU"/>
        </a:p>
      </dgm:t>
    </dgm:pt>
    <dgm:pt modelId="{DD118668-0BB3-452A-BB49-DF282E05D08C}">
      <dgm:prSet phldrT="[Текст]"/>
      <dgm:spPr>
        <a:solidFill>
          <a:schemeClr val="bg1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ru-RU" dirty="0" smtClean="0"/>
            <a:t>Желудок</a:t>
          </a:r>
          <a:endParaRPr lang="ru-RU" dirty="0"/>
        </a:p>
      </dgm:t>
    </dgm:pt>
    <dgm:pt modelId="{8FBBDA5A-ECC5-42BD-80BE-2ABA4A9DD10F}" type="parTrans" cxnId="{73485ECF-2163-4FD9-B815-06E6DD78E9C4}">
      <dgm:prSet/>
      <dgm:spPr/>
      <dgm:t>
        <a:bodyPr/>
        <a:lstStyle/>
        <a:p>
          <a:endParaRPr lang="ru-RU"/>
        </a:p>
      </dgm:t>
    </dgm:pt>
    <dgm:pt modelId="{50BCAF39-536F-4253-B420-30AD5565B7B2}" type="sibTrans" cxnId="{73485ECF-2163-4FD9-B815-06E6DD78E9C4}">
      <dgm:prSet/>
      <dgm:spPr/>
      <dgm:t>
        <a:bodyPr/>
        <a:lstStyle/>
        <a:p>
          <a:endParaRPr lang="ru-RU"/>
        </a:p>
      </dgm:t>
    </dgm:pt>
    <dgm:pt modelId="{75C18068-3BEE-4D4E-90FD-77FCDA9F671D}">
      <dgm:prSet phldrT="[Текст]"/>
      <dgm:spPr>
        <a:solidFill>
          <a:schemeClr val="bg1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ru-RU" dirty="0" smtClean="0"/>
            <a:t>12 п.к.</a:t>
          </a:r>
          <a:endParaRPr lang="ru-RU" dirty="0"/>
        </a:p>
      </dgm:t>
    </dgm:pt>
    <dgm:pt modelId="{E99F1FD6-E485-4791-934E-C8054C132DA0}" type="parTrans" cxnId="{F3F611DD-59BA-495F-87BC-3A0918D0013D}">
      <dgm:prSet/>
      <dgm:spPr/>
      <dgm:t>
        <a:bodyPr/>
        <a:lstStyle/>
        <a:p>
          <a:endParaRPr lang="ru-RU"/>
        </a:p>
      </dgm:t>
    </dgm:pt>
    <dgm:pt modelId="{CE79D241-FFE0-462B-AE43-2F056C8572A0}" type="sibTrans" cxnId="{F3F611DD-59BA-495F-87BC-3A0918D0013D}">
      <dgm:prSet/>
      <dgm:spPr/>
      <dgm:t>
        <a:bodyPr/>
        <a:lstStyle/>
        <a:p>
          <a:endParaRPr lang="ru-RU"/>
        </a:p>
      </dgm:t>
    </dgm:pt>
    <dgm:pt modelId="{27CDBDD4-617F-40FB-87C1-43DC187AFB29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Нижняя половина</a:t>
          </a:r>
          <a:endParaRPr lang="ru-RU" dirty="0">
            <a:solidFill>
              <a:srgbClr val="FFFF00"/>
            </a:solidFill>
          </a:endParaRPr>
        </a:p>
      </dgm:t>
    </dgm:pt>
    <dgm:pt modelId="{2BF72D8F-73E9-4DD7-AF5A-9875D6D1FA63}" type="parTrans" cxnId="{3F911956-35F1-4076-A340-1DB68DDEE9B2}">
      <dgm:prSet/>
      <dgm:spPr/>
      <dgm:t>
        <a:bodyPr/>
        <a:lstStyle/>
        <a:p>
          <a:endParaRPr lang="ru-RU"/>
        </a:p>
      </dgm:t>
    </dgm:pt>
    <dgm:pt modelId="{34958DE3-41D8-49F4-842B-42E725E546CD}" type="sibTrans" cxnId="{3F911956-35F1-4076-A340-1DB68DDEE9B2}">
      <dgm:prSet/>
      <dgm:spPr/>
      <dgm:t>
        <a:bodyPr/>
        <a:lstStyle/>
        <a:p>
          <a:endParaRPr lang="ru-RU"/>
        </a:p>
      </dgm:t>
    </dgm:pt>
    <dgm:pt modelId="{E9D9E458-6DC3-41A2-843E-4DB3573E7121}">
      <dgm:prSet phldrT="[Текст]"/>
      <dgm:spPr>
        <a:solidFill>
          <a:schemeClr val="bg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ru-RU" dirty="0" smtClean="0"/>
            <a:t>Органы малого таза</a:t>
          </a:r>
          <a:endParaRPr lang="ru-RU" dirty="0"/>
        </a:p>
      </dgm:t>
    </dgm:pt>
    <dgm:pt modelId="{7905717D-B7CE-429C-9CE4-14C6A87994FA}" type="parTrans" cxnId="{7176A57D-4C3E-4A17-9C8B-A8CC82166253}">
      <dgm:prSet/>
      <dgm:spPr/>
      <dgm:t>
        <a:bodyPr/>
        <a:lstStyle/>
        <a:p>
          <a:endParaRPr lang="ru-RU"/>
        </a:p>
      </dgm:t>
    </dgm:pt>
    <dgm:pt modelId="{DFF964E5-A4CA-43B9-A105-01ADA121E94E}" type="sibTrans" cxnId="{7176A57D-4C3E-4A17-9C8B-A8CC82166253}">
      <dgm:prSet/>
      <dgm:spPr/>
      <dgm:t>
        <a:bodyPr/>
        <a:lstStyle/>
        <a:p>
          <a:endParaRPr lang="ru-RU"/>
        </a:p>
      </dgm:t>
    </dgm:pt>
    <dgm:pt modelId="{458BDCB0-AFEC-4674-AA01-4D84A4C442A2}">
      <dgm:prSet phldrT="[Текст]"/>
      <dgm:spPr>
        <a:solidFill>
          <a:schemeClr val="bg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ru-RU" dirty="0" smtClean="0"/>
            <a:t>Мочевой пузырь</a:t>
          </a:r>
          <a:endParaRPr lang="ru-RU" dirty="0"/>
        </a:p>
      </dgm:t>
    </dgm:pt>
    <dgm:pt modelId="{E8558519-0EEF-4829-9901-7E476E445CA5}" type="parTrans" cxnId="{1931014C-1915-44BC-B90C-EC77EF84BDCA}">
      <dgm:prSet/>
      <dgm:spPr/>
      <dgm:t>
        <a:bodyPr/>
        <a:lstStyle/>
        <a:p>
          <a:endParaRPr lang="ru-RU"/>
        </a:p>
      </dgm:t>
    </dgm:pt>
    <dgm:pt modelId="{FAA12F24-71B6-44CE-83DD-7AB8CE4B00DE}" type="sibTrans" cxnId="{1931014C-1915-44BC-B90C-EC77EF84BDCA}">
      <dgm:prSet/>
      <dgm:spPr/>
      <dgm:t>
        <a:bodyPr/>
        <a:lstStyle/>
        <a:p>
          <a:endParaRPr lang="ru-RU"/>
        </a:p>
      </dgm:t>
    </dgm:pt>
    <dgm:pt modelId="{FDBDE586-1F1F-42E1-90CE-7BAA045EF247}">
      <dgm:prSet phldrT="[Текст]"/>
      <dgm:spPr>
        <a:noFill/>
      </dgm:spPr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Боковые поверхности</a:t>
          </a:r>
          <a:endParaRPr lang="ru-RU" dirty="0">
            <a:solidFill>
              <a:srgbClr val="FFFF00"/>
            </a:solidFill>
          </a:endParaRPr>
        </a:p>
      </dgm:t>
    </dgm:pt>
    <dgm:pt modelId="{5DB94621-EA1A-443C-B7D8-E99A59379EBF}" type="parTrans" cxnId="{ED5DD4E8-F107-4400-BD1D-0B53C8D637DA}">
      <dgm:prSet/>
      <dgm:spPr/>
      <dgm:t>
        <a:bodyPr/>
        <a:lstStyle/>
        <a:p>
          <a:endParaRPr lang="ru-RU"/>
        </a:p>
      </dgm:t>
    </dgm:pt>
    <dgm:pt modelId="{F42E84F3-024A-4588-AC3A-45ACCE92DD27}" type="sibTrans" cxnId="{ED5DD4E8-F107-4400-BD1D-0B53C8D637DA}">
      <dgm:prSet/>
      <dgm:spPr/>
      <dgm:t>
        <a:bodyPr/>
        <a:lstStyle/>
        <a:p>
          <a:endParaRPr lang="ru-RU"/>
        </a:p>
      </dgm:t>
    </dgm:pt>
    <dgm:pt modelId="{A00B44B8-BB9E-4ED5-A44A-7DD2D4C68D18}">
      <dgm:prSet phldrT="[Текст]"/>
      <dgm:spPr>
        <a:solidFill>
          <a:schemeClr val="bg1">
            <a:lumMod val="10000"/>
            <a:lumOff val="90000"/>
            <a:alpha val="90000"/>
          </a:schemeClr>
        </a:solidFill>
      </dgm:spPr>
      <dgm:t>
        <a:bodyPr/>
        <a:lstStyle/>
        <a:p>
          <a:r>
            <a:rPr lang="ru-RU" dirty="0" smtClean="0"/>
            <a:t>Почки</a:t>
          </a:r>
          <a:endParaRPr lang="ru-RU" dirty="0"/>
        </a:p>
      </dgm:t>
    </dgm:pt>
    <dgm:pt modelId="{EEB31CA4-47AA-41F6-B718-A43378C5B6BA}" type="parTrans" cxnId="{1569CAC8-367E-47AA-ABBB-FB841B186B6F}">
      <dgm:prSet/>
      <dgm:spPr/>
      <dgm:t>
        <a:bodyPr/>
        <a:lstStyle/>
        <a:p>
          <a:endParaRPr lang="ru-RU"/>
        </a:p>
      </dgm:t>
    </dgm:pt>
    <dgm:pt modelId="{325F1E7D-8DE6-43F7-9A39-5AB994B6ADF5}" type="sibTrans" cxnId="{1569CAC8-367E-47AA-ABBB-FB841B186B6F}">
      <dgm:prSet/>
      <dgm:spPr/>
      <dgm:t>
        <a:bodyPr/>
        <a:lstStyle/>
        <a:p>
          <a:endParaRPr lang="ru-RU"/>
        </a:p>
      </dgm:t>
    </dgm:pt>
    <dgm:pt modelId="{7BFB7E40-4AE4-4818-BAB1-D8253D2DA3A3}">
      <dgm:prSet phldrT="[Текст]"/>
      <dgm:spPr>
        <a:solidFill>
          <a:schemeClr val="bg1">
            <a:lumMod val="10000"/>
            <a:lumOff val="90000"/>
            <a:alpha val="90000"/>
          </a:schemeClr>
        </a:solidFill>
      </dgm:spPr>
      <dgm:t>
        <a:bodyPr/>
        <a:lstStyle/>
        <a:p>
          <a:r>
            <a:rPr lang="ru-RU" dirty="0" smtClean="0"/>
            <a:t>Придатки</a:t>
          </a:r>
          <a:endParaRPr lang="ru-RU" dirty="0"/>
        </a:p>
      </dgm:t>
    </dgm:pt>
    <dgm:pt modelId="{E8340E47-3F2A-4B5C-89B9-CF57376E32CD}" type="parTrans" cxnId="{F00F7EF0-2B19-443A-8B4F-E889B166C83B}">
      <dgm:prSet/>
      <dgm:spPr/>
      <dgm:t>
        <a:bodyPr/>
        <a:lstStyle/>
        <a:p>
          <a:endParaRPr lang="ru-RU"/>
        </a:p>
      </dgm:t>
    </dgm:pt>
    <dgm:pt modelId="{FA0FC146-9061-496A-AC9B-158AF16DA263}" type="sibTrans" cxnId="{F00F7EF0-2B19-443A-8B4F-E889B166C83B}">
      <dgm:prSet/>
      <dgm:spPr/>
      <dgm:t>
        <a:bodyPr/>
        <a:lstStyle/>
        <a:p>
          <a:endParaRPr lang="ru-RU"/>
        </a:p>
      </dgm:t>
    </dgm:pt>
    <dgm:pt modelId="{745E5CFD-F22D-480D-85E7-B1E6845E37D4}">
      <dgm:prSet phldrT="[Текст]"/>
      <dgm:spPr>
        <a:solidFill>
          <a:schemeClr val="bg1">
            <a:lumMod val="10000"/>
            <a:lumOff val="90000"/>
            <a:alpha val="90000"/>
          </a:schemeClr>
        </a:solidFill>
      </dgm:spPr>
      <dgm:t>
        <a:bodyPr/>
        <a:lstStyle/>
        <a:p>
          <a:r>
            <a:rPr lang="ru-RU" dirty="0" smtClean="0"/>
            <a:t>Мочеточники</a:t>
          </a:r>
          <a:endParaRPr lang="ru-RU" dirty="0"/>
        </a:p>
      </dgm:t>
    </dgm:pt>
    <dgm:pt modelId="{E354A03C-0B0B-442F-8437-932C79E71806}" type="parTrans" cxnId="{9D501B7D-2134-4467-8EC6-8C7C66A09FD0}">
      <dgm:prSet/>
      <dgm:spPr/>
      <dgm:t>
        <a:bodyPr/>
        <a:lstStyle/>
        <a:p>
          <a:endParaRPr lang="ru-RU"/>
        </a:p>
      </dgm:t>
    </dgm:pt>
    <dgm:pt modelId="{6386AFD1-A911-45C4-9901-B6732853621D}" type="sibTrans" cxnId="{9D501B7D-2134-4467-8EC6-8C7C66A09FD0}">
      <dgm:prSet/>
      <dgm:spPr/>
      <dgm:t>
        <a:bodyPr/>
        <a:lstStyle/>
        <a:p>
          <a:endParaRPr lang="ru-RU"/>
        </a:p>
      </dgm:t>
    </dgm:pt>
    <dgm:pt modelId="{E34F287E-13DC-4396-9D66-998A4C3F2910}">
      <dgm:prSet phldrT="[Текст]"/>
      <dgm:spPr>
        <a:solidFill>
          <a:schemeClr val="bg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ru-RU" dirty="0" smtClean="0"/>
            <a:t>Толстая кишка</a:t>
          </a:r>
          <a:endParaRPr lang="ru-RU" dirty="0"/>
        </a:p>
      </dgm:t>
    </dgm:pt>
    <dgm:pt modelId="{14556D12-8B4E-4C73-8032-37C9B354F8B9}" type="parTrans" cxnId="{F4A7E3F7-3F11-424F-9D4F-04DD9187C11C}">
      <dgm:prSet/>
      <dgm:spPr/>
      <dgm:t>
        <a:bodyPr/>
        <a:lstStyle/>
        <a:p>
          <a:endParaRPr lang="ru-RU"/>
        </a:p>
      </dgm:t>
    </dgm:pt>
    <dgm:pt modelId="{42EA8F37-2DEA-43FE-B71A-62A37C5A8CDD}" type="sibTrans" cxnId="{F4A7E3F7-3F11-424F-9D4F-04DD9187C11C}">
      <dgm:prSet/>
      <dgm:spPr/>
      <dgm:t>
        <a:bodyPr/>
        <a:lstStyle/>
        <a:p>
          <a:endParaRPr lang="ru-RU"/>
        </a:p>
      </dgm:t>
    </dgm:pt>
    <dgm:pt modelId="{ED2AE84F-8D1B-4C16-BAF9-6F8B2DDC8007}">
      <dgm:prSet phldrT="[Текст]"/>
      <dgm:spPr>
        <a:solidFill>
          <a:schemeClr val="bg1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ru-RU" dirty="0" smtClean="0"/>
            <a:t>Желчный пузырь</a:t>
          </a:r>
          <a:endParaRPr lang="ru-RU" dirty="0"/>
        </a:p>
      </dgm:t>
    </dgm:pt>
    <dgm:pt modelId="{E2868314-4A02-4AEA-9505-CB354006C84F}" type="parTrans" cxnId="{363B5D0D-DC54-4A6F-A93A-A68494590262}">
      <dgm:prSet/>
      <dgm:spPr/>
      <dgm:t>
        <a:bodyPr/>
        <a:lstStyle/>
        <a:p>
          <a:endParaRPr lang="ru-RU"/>
        </a:p>
      </dgm:t>
    </dgm:pt>
    <dgm:pt modelId="{25BF9AED-139C-4FB0-BD65-F5AB530225E2}" type="sibTrans" cxnId="{363B5D0D-DC54-4A6F-A93A-A68494590262}">
      <dgm:prSet/>
      <dgm:spPr/>
      <dgm:t>
        <a:bodyPr/>
        <a:lstStyle/>
        <a:p>
          <a:endParaRPr lang="ru-RU"/>
        </a:p>
      </dgm:t>
    </dgm:pt>
    <dgm:pt modelId="{912D6C2F-60E0-4FD6-81CC-B36BB7BA1CD6}">
      <dgm:prSet phldrT="[Текст]"/>
      <dgm:spPr>
        <a:solidFill>
          <a:schemeClr val="bg1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ru-RU" dirty="0" smtClean="0"/>
            <a:t>Поджелудочная железа</a:t>
          </a:r>
          <a:endParaRPr lang="ru-RU" dirty="0"/>
        </a:p>
      </dgm:t>
    </dgm:pt>
    <dgm:pt modelId="{14841F2F-92EF-4749-9A63-88987B44BD3C}" type="parTrans" cxnId="{A7CEA55A-B5C3-48AA-92FB-E2F69B2EA3EB}">
      <dgm:prSet/>
      <dgm:spPr/>
      <dgm:t>
        <a:bodyPr/>
        <a:lstStyle/>
        <a:p>
          <a:endParaRPr lang="ru-RU"/>
        </a:p>
      </dgm:t>
    </dgm:pt>
    <dgm:pt modelId="{DCD848B1-0F06-4A07-9E18-0521B5BAF19F}" type="sibTrans" cxnId="{A7CEA55A-B5C3-48AA-92FB-E2F69B2EA3EB}">
      <dgm:prSet/>
      <dgm:spPr/>
      <dgm:t>
        <a:bodyPr/>
        <a:lstStyle/>
        <a:p>
          <a:endParaRPr lang="ru-RU"/>
        </a:p>
      </dgm:t>
    </dgm:pt>
    <dgm:pt modelId="{38B1AFC1-F5DE-4175-A442-A35365636AFA}" type="pres">
      <dgm:prSet presAssocID="{7FCF4C7E-5915-409A-BD12-ABFAA096AE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68A7ED-6F40-4CA2-9BFD-B6BF10AF431A}" type="pres">
      <dgm:prSet presAssocID="{02CD882F-E3FA-4EE0-A692-55256B7CAA7A}" presName="composite" presStyleCnt="0"/>
      <dgm:spPr/>
    </dgm:pt>
    <dgm:pt modelId="{271C3F1D-A3F4-4E06-9B26-226538FBA4CC}" type="pres">
      <dgm:prSet presAssocID="{02CD882F-E3FA-4EE0-A692-55256B7CAA7A}" presName="parTx" presStyleLbl="alignNode1" presStyleIdx="0" presStyleCnt="3" custLinFactNeighborX="-103" custLinFactNeighborY="1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0DE56-F31F-4B1E-9CC6-231217649E6D}" type="pres">
      <dgm:prSet presAssocID="{02CD882F-E3FA-4EE0-A692-55256B7CAA7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611CD-5DB9-47A7-99E8-4E3303A5873B}" type="pres">
      <dgm:prSet presAssocID="{564C9311-2D99-4925-8DCF-774244605A67}" presName="space" presStyleCnt="0"/>
      <dgm:spPr/>
    </dgm:pt>
    <dgm:pt modelId="{618D9771-8720-4876-AE34-B573649BB6DE}" type="pres">
      <dgm:prSet presAssocID="{27CDBDD4-617F-40FB-87C1-43DC187AFB29}" presName="composite" presStyleCnt="0"/>
      <dgm:spPr/>
    </dgm:pt>
    <dgm:pt modelId="{E0C7617D-4443-45A2-B76C-DAA74CB36FAB}" type="pres">
      <dgm:prSet presAssocID="{27CDBDD4-617F-40FB-87C1-43DC187AFB2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C4B34-5154-4FB1-8678-DAC5418B6EDD}" type="pres">
      <dgm:prSet presAssocID="{27CDBDD4-617F-40FB-87C1-43DC187AFB2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6B2E0-040D-4D6E-895F-9713E7915468}" type="pres">
      <dgm:prSet presAssocID="{34958DE3-41D8-49F4-842B-42E725E546CD}" presName="space" presStyleCnt="0"/>
      <dgm:spPr/>
    </dgm:pt>
    <dgm:pt modelId="{DFCFBC33-2414-4A6C-BBF3-E671DEFFFFF3}" type="pres">
      <dgm:prSet presAssocID="{FDBDE586-1F1F-42E1-90CE-7BAA045EF247}" presName="composite" presStyleCnt="0"/>
      <dgm:spPr/>
    </dgm:pt>
    <dgm:pt modelId="{3A71602A-F446-4AAF-BF99-32B60B20334A}" type="pres">
      <dgm:prSet presAssocID="{FDBDE586-1F1F-42E1-90CE-7BAA045EF24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602F9-D02A-4675-8DC2-49DE029BD6DA}" type="pres">
      <dgm:prSet presAssocID="{FDBDE586-1F1F-42E1-90CE-7BAA045EF247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026607-F3E5-4D28-8902-ADEA3B08D378}" type="presOf" srcId="{745E5CFD-F22D-480D-85E7-B1E6845E37D4}" destId="{C90602F9-D02A-4675-8DC2-49DE029BD6DA}" srcOrd="0" destOrd="2" presId="urn:microsoft.com/office/officeart/2005/8/layout/hList1"/>
    <dgm:cxn modelId="{7176A57D-4C3E-4A17-9C8B-A8CC82166253}" srcId="{27CDBDD4-617F-40FB-87C1-43DC187AFB29}" destId="{E9D9E458-6DC3-41A2-843E-4DB3573E7121}" srcOrd="0" destOrd="0" parTransId="{7905717D-B7CE-429C-9CE4-14C6A87994FA}" sibTransId="{DFF964E5-A4CA-43B9-A105-01ADA121E94E}"/>
    <dgm:cxn modelId="{F4A7E3F7-3F11-424F-9D4F-04DD9187C11C}" srcId="{27CDBDD4-617F-40FB-87C1-43DC187AFB29}" destId="{E34F287E-13DC-4396-9D66-998A4C3F2910}" srcOrd="2" destOrd="0" parTransId="{14556D12-8B4E-4C73-8032-37C9B354F8B9}" sibTransId="{42EA8F37-2DEA-43FE-B71A-62A37C5A8CDD}"/>
    <dgm:cxn modelId="{7F900DB5-DF80-4F98-AB44-C06865573E5F}" type="presOf" srcId="{E34F287E-13DC-4396-9D66-998A4C3F2910}" destId="{A0BC4B34-5154-4FB1-8678-DAC5418B6EDD}" srcOrd="0" destOrd="2" presId="urn:microsoft.com/office/officeart/2005/8/layout/hList1"/>
    <dgm:cxn modelId="{A7CEA55A-B5C3-48AA-92FB-E2F69B2EA3EB}" srcId="{02CD882F-E3FA-4EE0-A692-55256B7CAA7A}" destId="{912D6C2F-60E0-4FD6-81CC-B36BB7BA1CD6}" srcOrd="3" destOrd="0" parTransId="{14841F2F-92EF-4749-9A63-88987B44BD3C}" sibTransId="{DCD848B1-0F06-4A07-9E18-0521B5BAF19F}"/>
    <dgm:cxn modelId="{1569CAC8-367E-47AA-ABBB-FB841B186B6F}" srcId="{FDBDE586-1F1F-42E1-90CE-7BAA045EF247}" destId="{A00B44B8-BB9E-4ED5-A44A-7DD2D4C68D18}" srcOrd="0" destOrd="0" parTransId="{EEB31CA4-47AA-41F6-B718-A43378C5B6BA}" sibTransId="{325F1E7D-8DE6-43F7-9A39-5AB994B6ADF5}"/>
    <dgm:cxn modelId="{02F347D6-13C3-442C-B560-37327E4452F1}" type="presOf" srcId="{DD118668-0BB3-452A-BB49-DF282E05D08C}" destId="{B9C0DE56-F31F-4B1E-9CC6-231217649E6D}" srcOrd="0" destOrd="0" presId="urn:microsoft.com/office/officeart/2005/8/layout/hList1"/>
    <dgm:cxn modelId="{3F911956-35F1-4076-A340-1DB68DDEE9B2}" srcId="{7FCF4C7E-5915-409A-BD12-ABFAA096AEEC}" destId="{27CDBDD4-617F-40FB-87C1-43DC187AFB29}" srcOrd="1" destOrd="0" parTransId="{2BF72D8F-73E9-4DD7-AF5A-9875D6D1FA63}" sibTransId="{34958DE3-41D8-49F4-842B-42E725E546CD}"/>
    <dgm:cxn modelId="{9BB0CFEF-62AE-4D7F-BCC7-09B85C3752F0}" type="presOf" srcId="{02CD882F-E3FA-4EE0-A692-55256B7CAA7A}" destId="{271C3F1D-A3F4-4E06-9B26-226538FBA4CC}" srcOrd="0" destOrd="0" presId="urn:microsoft.com/office/officeart/2005/8/layout/hList1"/>
    <dgm:cxn modelId="{F72D889E-4CF4-4D42-A880-78AF2DE0C6EB}" type="presOf" srcId="{ED2AE84F-8D1B-4C16-BAF9-6F8B2DDC8007}" destId="{B9C0DE56-F31F-4B1E-9CC6-231217649E6D}" srcOrd="0" destOrd="2" presId="urn:microsoft.com/office/officeart/2005/8/layout/hList1"/>
    <dgm:cxn modelId="{AFB231BF-CED6-4324-A339-8FCD66E00F0F}" type="presOf" srcId="{75C18068-3BEE-4D4E-90FD-77FCDA9F671D}" destId="{B9C0DE56-F31F-4B1E-9CC6-231217649E6D}" srcOrd="0" destOrd="1" presId="urn:microsoft.com/office/officeart/2005/8/layout/hList1"/>
    <dgm:cxn modelId="{D03D9E37-B94C-4B61-8A70-2E6A531DBC14}" type="presOf" srcId="{912D6C2F-60E0-4FD6-81CC-B36BB7BA1CD6}" destId="{B9C0DE56-F31F-4B1E-9CC6-231217649E6D}" srcOrd="0" destOrd="3" presId="urn:microsoft.com/office/officeart/2005/8/layout/hList1"/>
    <dgm:cxn modelId="{F3F611DD-59BA-495F-87BC-3A0918D0013D}" srcId="{02CD882F-E3FA-4EE0-A692-55256B7CAA7A}" destId="{75C18068-3BEE-4D4E-90FD-77FCDA9F671D}" srcOrd="1" destOrd="0" parTransId="{E99F1FD6-E485-4791-934E-C8054C132DA0}" sibTransId="{CE79D241-FFE0-462B-AE43-2F056C8572A0}"/>
    <dgm:cxn modelId="{240A166D-7D7F-4715-83DE-A88374B785D7}" type="presOf" srcId="{27CDBDD4-617F-40FB-87C1-43DC187AFB29}" destId="{E0C7617D-4443-45A2-B76C-DAA74CB36FAB}" srcOrd="0" destOrd="0" presId="urn:microsoft.com/office/officeart/2005/8/layout/hList1"/>
    <dgm:cxn modelId="{8750CBF8-6478-46FE-9F7A-C417164646A0}" type="presOf" srcId="{E9D9E458-6DC3-41A2-843E-4DB3573E7121}" destId="{A0BC4B34-5154-4FB1-8678-DAC5418B6EDD}" srcOrd="0" destOrd="0" presId="urn:microsoft.com/office/officeart/2005/8/layout/hList1"/>
    <dgm:cxn modelId="{32415979-FC17-4FE0-94FF-CA378387C041}" type="presOf" srcId="{FDBDE586-1F1F-42E1-90CE-7BAA045EF247}" destId="{3A71602A-F446-4AAF-BF99-32B60B20334A}" srcOrd="0" destOrd="0" presId="urn:microsoft.com/office/officeart/2005/8/layout/hList1"/>
    <dgm:cxn modelId="{1931014C-1915-44BC-B90C-EC77EF84BDCA}" srcId="{27CDBDD4-617F-40FB-87C1-43DC187AFB29}" destId="{458BDCB0-AFEC-4674-AA01-4D84A4C442A2}" srcOrd="1" destOrd="0" parTransId="{E8558519-0EEF-4829-9901-7E476E445CA5}" sibTransId="{FAA12F24-71B6-44CE-83DD-7AB8CE4B00DE}"/>
    <dgm:cxn modelId="{73485ECF-2163-4FD9-B815-06E6DD78E9C4}" srcId="{02CD882F-E3FA-4EE0-A692-55256B7CAA7A}" destId="{DD118668-0BB3-452A-BB49-DF282E05D08C}" srcOrd="0" destOrd="0" parTransId="{8FBBDA5A-ECC5-42BD-80BE-2ABA4A9DD10F}" sibTransId="{50BCAF39-536F-4253-B420-30AD5565B7B2}"/>
    <dgm:cxn modelId="{9D501B7D-2134-4467-8EC6-8C7C66A09FD0}" srcId="{FDBDE586-1F1F-42E1-90CE-7BAA045EF247}" destId="{745E5CFD-F22D-480D-85E7-B1E6845E37D4}" srcOrd="2" destOrd="0" parTransId="{E354A03C-0B0B-442F-8437-932C79E71806}" sibTransId="{6386AFD1-A911-45C4-9901-B6732853621D}"/>
    <dgm:cxn modelId="{363B5D0D-DC54-4A6F-A93A-A68494590262}" srcId="{02CD882F-E3FA-4EE0-A692-55256B7CAA7A}" destId="{ED2AE84F-8D1B-4C16-BAF9-6F8B2DDC8007}" srcOrd="2" destOrd="0" parTransId="{E2868314-4A02-4AEA-9505-CB354006C84F}" sibTransId="{25BF9AED-139C-4FB0-BD65-F5AB530225E2}"/>
    <dgm:cxn modelId="{5EC4FBF5-C50C-403B-B7E2-1BFECB109EC9}" type="presOf" srcId="{7FCF4C7E-5915-409A-BD12-ABFAA096AEEC}" destId="{38B1AFC1-F5DE-4175-A442-A35365636AFA}" srcOrd="0" destOrd="0" presId="urn:microsoft.com/office/officeart/2005/8/layout/hList1"/>
    <dgm:cxn modelId="{EBE12E54-FF40-42DE-AE59-36591CB2C766}" srcId="{7FCF4C7E-5915-409A-BD12-ABFAA096AEEC}" destId="{02CD882F-E3FA-4EE0-A692-55256B7CAA7A}" srcOrd="0" destOrd="0" parTransId="{BBB931C3-5C9A-46B5-A2C1-FE23DAEAF187}" sibTransId="{564C9311-2D99-4925-8DCF-774244605A67}"/>
    <dgm:cxn modelId="{F00F7EF0-2B19-443A-8B4F-E889B166C83B}" srcId="{FDBDE586-1F1F-42E1-90CE-7BAA045EF247}" destId="{7BFB7E40-4AE4-4818-BAB1-D8253D2DA3A3}" srcOrd="1" destOrd="0" parTransId="{E8340E47-3F2A-4B5C-89B9-CF57376E32CD}" sibTransId="{FA0FC146-9061-496A-AC9B-158AF16DA263}"/>
    <dgm:cxn modelId="{D8D8F937-C853-4E0D-A28B-D46EECD92D77}" type="presOf" srcId="{458BDCB0-AFEC-4674-AA01-4D84A4C442A2}" destId="{A0BC4B34-5154-4FB1-8678-DAC5418B6EDD}" srcOrd="0" destOrd="1" presId="urn:microsoft.com/office/officeart/2005/8/layout/hList1"/>
    <dgm:cxn modelId="{9D35D370-B620-4669-90A9-528622BFB10F}" type="presOf" srcId="{A00B44B8-BB9E-4ED5-A44A-7DD2D4C68D18}" destId="{C90602F9-D02A-4675-8DC2-49DE029BD6DA}" srcOrd="0" destOrd="0" presId="urn:microsoft.com/office/officeart/2005/8/layout/hList1"/>
    <dgm:cxn modelId="{ED5DD4E8-F107-4400-BD1D-0B53C8D637DA}" srcId="{7FCF4C7E-5915-409A-BD12-ABFAA096AEEC}" destId="{FDBDE586-1F1F-42E1-90CE-7BAA045EF247}" srcOrd="2" destOrd="0" parTransId="{5DB94621-EA1A-443C-B7D8-E99A59379EBF}" sibTransId="{F42E84F3-024A-4588-AC3A-45ACCE92DD27}"/>
    <dgm:cxn modelId="{F8A07168-A617-48B1-A0C0-BA88676098CA}" type="presOf" srcId="{7BFB7E40-4AE4-4818-BAB1-D8253D2DA3A3}" destId="{C90602F9-D02A-4675-8DC2-49DE029BD6DA}" srcOrd="0" destOrd="1" presId="urn:microsoft.com/office/officeart/2005/8/layout/hList1"/>
    <dgm:cxn modelId="{2E42D5E0-638D-437D-A1C2-B57400EDD8DE}" type="presParOf" srcId="{38B1AFC1-F5DE-4175-A442-A35365636AFA}" destId="{8A68A7ED-6F40-4CA2-9BFD-B6BF10AF431A}" srcOrd="0" destOrd="0" presId="urn:microsoft.com/office/officeart/2005/8/layout/hList1"/>
    <dgm:cxn modelId="{823A3D49-4B54-4D49-A943-FD0717A7340B}" type="presParOf" srcId="{8A68A7ED-6F40-4CA2-9BFD-B6BF10AF431A}" destId="{271C3F1D-A3F4-4E06-9B26-226538FBA4CC}" srcOrd="0" destOrd="0" presId="urn:microsoft.com/office/officeart/2005/8/layout/hList1"/>
    <dgm:cxn modelId="{05F13BCE-E6B6-4A27-9DB5-152083A1A26F}" type="presParOf" srcId="{8A68A7ED-6F40-4CA2-9BFD-B6BF10AF431A}" destId="{B9C0DE56-F31F-4B1E-9CC6-231217649E6D}" srcOrd="1" destOrd="0" presId="urn:microsoft.com/office/officeart/2005/8/layout/hList1"/>
    <dgm:cxn modelId="{42D5492F-BC47-47BB-9EE5-D6ABEEDC0C7D}" type="presParOf" srcId="{38B1AFC1-F5DE-4175-A442-A35365636AFA}" destId="{E34611CD-5DB9-47A7-99E8-4E3303A5873B}" srcOrd="1" destOrd="0" presId="urn:microsoft.com/office/officeart/2005/8/layout/hList1"/>
    <dgm:cxn modelId="{FE93B73C-DB41-45F7-B694-2288EEC73A36}" type="presParOf" srcId="{38B1AFC1-F5DE-4175-A442-A35365636AFA}" destId="{618D9771-8720-4876-AE34-B573649BB6DE}" srcOrd="2" destOrd="0" presId="urn:microsoft.com/office/officeart/2005/8/layout/hList1"/>
    <dgm:cxn modelId="{62AB81F4-F700-4BC3-AFAA-4CC0CC45268F}" type="presParOf" srcId="{618D9771-8720-4876-AE34-B573649BB6DE}" destId="{E0C7617D-4443-45A2-B76C-DAA74CB36FAB}" srcOrd="0" destOrd="0" presId="urn:microsoft.com/office/officeart/2005/8/layout/hList1"/>
    <dgm:cxn modelId="{07F9013A-98A2-4349-AEE0-A1291FBF981C}" type="presParOf" srcId="{618D9771-8720-4876-AE34-B573649BB6DE}" destId="{A0BC4B34-5154-4FB1-8678-DAC5418B6EDD}" srcOrd="1" destOrd="0" presId="urn:microsoft.com/office/officeart/2005/8/layout/hList1"/>
    <dgm:cxn modelId="{EAF9519B-9901-4292-869A-0651AB2F0708}" type="presParOf" srcId="{38B1AFC1-F5DE-4175-A442-A35365636AFA}" destId="{27B6B2E0-040D-4D6E-895F-9713E7915468}" srcOrd="3" destOrd="0" presId="urn:microsoft.com/office/officeart/2005/8/layout/hList1"/>
    <dgm:cxn modelId="{49A2C681-E8AD-45C4-B9BD-E9BFB7E86892}" type="presParOf" srcId="{38B1AFC1-F5DE-4175-A442-A35365636AFA}" destId="{DFCFBC33-2414-4A6C-BBF3-E671DEFFFFF3}" srcOrd="4" destOrd="0" presId="urn:microsoft.com/office/officeart/2005/8/layout/hList1"/>
    <dgm:cxn modelId="{49DB34B4-225F-493D-9680-07C214236201}" type="presParOf" srcId="{DFCFBC33-2414-4A6C-BBF3-E671DEFFFFF3}" destId="{3A71602A-F446-4AAF-BF99-32B60B20334A}" srcOrd="0" destOrd="0" presId="urn:microsoft.com/office/officeart/2005/8/layout/hList1"/>
    <dgm:cxn modelId="{EA72A8FD-D596-469E-96DF-3F19237A6DB8}" type="presParOf" srcId="{DFCFBC33-2414-4A6C-BBF3-E671DEFFFFF3}" destId="{C90602F9-D02A-4675-8DC2-49DE029BD6DA}" srcOrd="1" destOrd="0" presId="urn:microsoft.com/office/officeart/2005/8/layout/hLis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54444C-10D5-44BA-96EC-7A49E152D2FD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09A71BFB-7DDF-4CA1-A3DA-F9E86E3FFC4B}">
      <dgm:prSet phldrT="[Текст]" custT="1"/>
      <dgm:spPr>
        <a:solidFill>
          <a:schemeClr val="bg1">
            <a:lumMod val="25000"/>
            <a:lumOff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2">
                  <a:lumMod val="75000"/>
                </a:schemeClr>
              </a:solidFill>
            </a:rPr>
            <a:t>Кровотечение  в брюшную полость или ЖКТ</a:t>
          </a:r>
          <a:endParaRPr lang="ru-RU" sz="1600" dirty="0">
            <a:solidFill>
              <a:schemeClr val="bg2">
                <a:lumMod val="75000"/>
              </a:schemeClr>
            </a:solidFill>
          </a:endParaRPr>
        </a:p>
      </dgm:t>
    </dgm:pt>
    <dgm:pt modelId="{26C30AD8-CCA0-4E90-846E-66CDCB9B7E7F}" type="parTrans" cxnId="{607BAD7E-70ED-46D9-BEE1-F4324B3082AA}">
      <dgm:prSet/>
      <dgm:spPr/>
      <dgm:t>
        <a:bodyPr/>
        <a:lstStyle/>
        <a:p>
          <a:endParaRPr lang="ru-RU"/>
        </a:p>
      </dgm:t>
    </dgm:pt>
    <dgm:pt modelId="{80E9BB65-B0DF-47A7-8CD2-5EF9F7CFD847}" type="sibTrans" cxnId="{607BAD7E-70ED-46D9-BEE1-F4324B3082AA}">
      <dgm:prSet/>
      <dgm:spPr/>
      <dgm:t>
        <a:bodyPr/>
        <a:lstStyle/>
        <a:p>
          <a:endParaRPr lang="ru-RU"/>
        </a:p>
      </dgm:t>
    </dgm:pt>
    <dgm:pt modelId="{E6AE2D50-F24F-467C-AA34-216C08172899}">
      <dgm:prSet phldrT="[Текст]" custT="1"/>
      <dgm:spPr>
        <a:solidFill>
          <a:schemeClr val="bg1">
            <a:lumMod val="25000"/>
            <a:lumOff val="75000"/>
          </a:schemeClr>
        </a:solidFill>
      </dgm:spPr>
      <dgm:t>
        <a:bodyPr/>
        <a:lstStyle/>
        <a:p>
          <a:r>
            <a:rPr lang="ru-RU" sz="1600" b="0" i="0" dirty="0" smtClean="0">
              <a:solidFill>
                <a:schemeClr val="bg2">
                  <a:lumMod val="75000"/>
                </a:schemeClr>
              </a:solidFill>
            </a:rPr>
            <a:t>Непроходимость различных отделов пищеварительного канала</a:t>
          </a:r>
          <a:endParaRPr lang="ru-RU" sz="1600" dirty="0">
            <a:solidFill>
              <a:schemeClr val="bg2">
                <a:lumMod val="75000"/>
              </a:schemeClr>
            </a:solidFill>
          </a:endParaRPr>
        </a:p>
      </dgm:t>
    </dgm:pt>
    <dgm:pt modelId="{F065840A-BB0A-4142-857E-654195D741BA}" type="parTrans" cxnId="{77D6F1B4-C5DF-4FB2-9A12-7010037A531F}">
      <dgm:prSet/>
      <dgm:spPr/>
      <dgm:t>
        <a:bodyPr/>
        <a:lstStyle/>
        <a:p>
          <a:endParaRPr lang="ru-RU"/>
        </a:p>
      </dgm:t>
    </dgm:pt>
    <dgm:pt modelId="{F129B263-A567-4BC7-B434-C7402B26BBCB}" type="sibTrans" cxnId="{77D6F1B4-C5DF-4FB2-9A12-7010037A531F}">
      <dgm:prSet/>
      <dgm:spPr/>
      <dgm:t>
        <a:bodyPr/>
        <a:lstStyle/>
        <a:p>
          <a:endParaRPr lang="ru-RU"/>
        </a:p>
      </dgm:t>
    </dgm:pt>
    <dgm:pt modelId="{C2BC9E0A-F937-47A8-B6D3-A41B61721453}">
      <dgm:prSet phldrT="[Текст]" custT="1"/>
      <dgm:spPr>
        <a:solidFill>
          <a:schemeClr val="bg1">
            <a:lumMod val="25000"/>
            <a:lumOff val="75000"/>
          </a:schemeClr>
        </a:solidFill>
      </dgm:spPr>
      <dgm:t>
        <a:bodyPr/>
        <a:lstStyle/>
        <a:p>
          <a:r>
            <a:rPr lang="ru-RU" sz="1300" b="0" i="1" dirty="0" smtClean="0"/>
            <a:t> </a:t>
          </a:r>
          <a:r>
            <a:rPr lang="ru-RU" sz="1600" b="0" i="0" dirty="0" smtClean="0">
              <a:solidFill>
                <a:schemeClr val="bg2">
                  <a:lumMod val="50000"/>
                </a:schemeClr>
              </a:solidFill>
            </a:rPr>
            <a:t>Перфорация, </a:t>
          </a:r>
        </a:p>
        <a:p>
          <a:r>
            <a:rPr lang="ru-RU" sz="1600" b="0" i="0" dirty="0" smtClean="0">
              <a:solidFill>
                <a:schemeClr val="bg2">
                  <a:lumMod val="50000"/>
                </a:schemeClr>
              </a:solidFill>
            </a:rPr>
            <a:t>о</a:t>
          </a:r>
          <a:r>
            <a:rPr lang="ru-RU" sz="1600" b="0" i="0" dirty="0" smtClean="0">
              <a:solidFill>
                <a:schemeClr val="bg2">
                  <a:lumMod val="75000"/>
                </a:schemeClr>
              </a:solidFill>
            </a:rPr>
            <a:t>строе воспаление органов брюшной полости</a:t>
          </a:r>
          <a:endParaRPr lang="ru-RU" sz="1600" i="0" dirty="0">
            <a:solidFill>
              <a:schemeClr val="bg2">
                <a:lumMod val="75000"/>
              </a:schemeClr>
            </a:solidFill>
          </a:endParaRPr>
        </a:p>
      </dgm:t>
    </dgm:pt>
    <dgm:pt modelId="{FE2B4BB1-E598-4A3F-B05B-D6415E492FF2}" type="parTrans" cxnId="{2F4EAA61-4937-4096-8018-59A422EC48A5}">
      <dgm:prSet/>
      <dgm:spPr/>
      <dgm:t>
        <a:bodyPr/>
        <a:lstStyle/>
        <a:p>
          <a:endParaRPr lang="ru-RU"/>
        </a:p>
      </dgm:t>
    </dgm:pt>
    <dgm:pt modelId="{38A4DCB1-059A-464A-8948-268A985E4C94}" type="sibTrans" cxnId="{2F4EAA61-4937-4096-8018-59A422EC48A5}">
      <dgm:prSet/>
      <dgm:spPr/>
      <dgm:t>
        <a:bodyPr/>
        <a:lstStyle/>
        <a:p>
          <a:endParaRPr lang="ru-RU"/>
        </a:p>
      </dgm:t>
    </dgm:pt>
    <dgm:pt modelId="{737AF074-1304-4E34-824B-78428FF4F1DD}">
      <dgm:prSet/>
      <dgm:spPr/>
      <dgm:t>
        <a:bodyPr/>
        <a:lstStyle/>
        <a:p>
          <a:endParaRPr lang="ru-RU"/>
        </a:p>
      </dgm:t>
    </dgm:pt>
    <dgm:pt modelId="{1FC149E9-9B2E-45AE-9D6B-1F118F1A87A1}" type="parTrans" cxnId="{B6F79532-29BC-48DF-93E6-C06E835CC73B}">
      <dgm:prSet/>
      <dgm:spPr/>
      <dgm:t>
        <a:bodyPr/>
        <a:lstStyle/>
        <a:p>
          <a:endParaRPr lang="ru-RU"/>
        </a:p>
      </dgm:t>
    </dgm:pt>
    <dgm:pt modelId="{013C6CC3-E839-40FA-8F81-D804420F85E6}" type="sibTrans" cxnId="{B6F79532-29BC-48DF-93E6-C06E835CC73B}">
      <dgm:prSet/>
      <dgm:spPr/>
      <dgm:t>
        <a:bodyPr/>
        <a:lstStyle/>
        <a:p>
          <a:endParaRPr lang="ru-RU"/>
        </a:p>
      </dgm:t>
    </dgm:pt>
    <dgm:pt modelId="{F8A8D382-E2AE-4D8E-A5B6-637871BA0A49}">
      <dgm:prSet/>
      <dgm:spPr/>
      <dgm:t>
        <a:bodyPr/>
        <a:lstStyle/>
        <a:p>
          <a:endParaRPr lang="ru-RU"/>
        </a:p>
      </dgm:t>
    </dgm:pt>
    <dgm:pt modelId="{4885671C-E3AD-4FB7-BF5D-B20C7D9FF450}" type="parTrans" cxnId="{55695024-FD6D-4BB1-95F0-7E81F7929FB6}">
      <dgm:prSet/>
      <dgm:spPr/>
      <dgm:t>
        <a:bodyPr/>
        <a:lstStyle/>
        <a:p>
          <a:endParaRPr lang="ru-RU"/>
        </a:p>
      </dgm:t>
    </dgm:pt>
    <dgm:pt modelId="{ECD4DD19-6AC3-420A-BE5B-8E86777AED57}" type="sibTrans" cxnId="{55695024-FD6D-4BB1-95F0-7E81F7929FB6}">
      <dgm:prSet/>
      <dgm:spPr/>
      <dgm:t>
        <a:bodyPr/>
        <a:lstStyle/>
        <a:p>
          <a:endParaRPr lang="ru-RU"/>
        </a:p>
      </dgm:t>
    </dgm:pt>
    <dgm:pt modelId="{CD6E00AB-AC5A-470A-861C-CE172F7035F8}" type="pres">
      <dgm:prSet presAssocID="{0754444C-10D5-44BA-96EC-7A49E152D2F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0B01DED-2D57-4036-9992-0751917A5B3B}" type="pres">
      <dgm:prSet presAssocID="{09A71BFB-7DDF-4CA1-A3DA-F9E86E3FFC4B}" presName="gear1" presStyleLbl="node1" presStyleIdx="0" presStyleCnt="3" custScaleX="108806" custLinFactNeighborX="37956" custLinFactNeighborY="-137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3DADB-BF0C-4E68-90C3-4CA65BB6CBCC}" type="pres">
      <dgm:prSet presAssocID="{09A71BFB-7DDF-4CA1-A3DA-F9E86E3FFC4B}" presName="gear1srcNode" presStyleLbl="node1" presStyleIdx="0" presStyleCnt="3"/>
      <dgm:spPr/>
      <dgm:t>
        <a:bodyPr/>
        <a:lstStyle/>
        <a:p>
          <a:endParaRPr lang="ru-RU"/>
        </a:p>
      </dgm:t>
    </dgm:pt>
    <dgm:pt modelId="{F20633FA-1D0A-480E-95FD-B55E7D75E682}" type="pres">
      <dgm:prSet presAssocID="{09A71BFB-7DDF-4CA1-A3DA-F9E86E3FFC4B}" presName="gear1dstNode" presStyleLbl="node1" presStyleIdx="0" presStyleCnt="3"/>
      <dgm:spPr/>
      <dgm:t>
        <a:bodyPr/>
        <a:lstStyle/>
        <a:p>
          <a:endParaRPr lang="ru-RU"/>
        </a:p>
      </dgm:t>
    </dgm:pt>
    <dgm:pt modelId="{11FC5B2E-B2E5-41B6-9E01-9508864ABA62}" type="pres">
      <dgm:prSet presAssocID="{E6AE2D50-F24F-467C-AA34-216C08172899}" presName="gear2" presStyleLbl="node1" presStyleIdx="1" presStyleCnt="3" custScaleX="205469" custScaleY="126368" custLinFactNeighborX="-48126" custLinFactNeighborY="330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AC86E-905B-44B3-A2AB-005C9B31DA8E}" type="pres">
      <dgm:prSet presAssocID="{E6AE2D50-F24F-467C-AA34-216C08172899}" presName="gear2srcNode" presStyleLbl="node1" presStyleIdx="1" presStyleCnt="3"/>
      <dgm:spPr/>
      <dgm:t>
        <a:bodyPr/>
        <a:lstStyle/>
        <a:p>
          <a:endParaRPr lang="ru-RU"/>
        </a:p>
      </dgm:t>
    </dgm:pt>
    <dgm:pt modelId="{647B9FDB-F5E6-434C-967B-AD6ECB4F3106}" type="pres">
      <dgm:prSet presAssocID="{E6AE2D50-F24F-467C-AA34-216C08172899}" presName="gear2dstNode" presStyleLbl="node1" presStyleIdx="1" presStyleCnt="3"/>
      <dgm:spPr/>
      <dgm:t>
        <a:bodyPr/>
        <a:lstStyle/>
        <a:p>
          <a:endParaRPr lang="ru-RU"/>
        </a:p>
      </dgm:t>
    </dgm:pt>
    <dgm:pt modelId="{726758A1-EAE2-464D-A73C-2E0DA6A7C650}" type="pres">
      <dgm:prSet presAssocID="{C2BC9E0A-F937-47A8-B6D3-A41B61721453}" presName="gear3" presStyleLbl="node1" presStyleIdx="2" presStyleCnt="3" custScaleX="187100" custScaleY="154383" custLinFactNeighborX="4553" custLinFactNeighborY="-22560"/>
      <dgm:spPr/>
      <dgm:t>
        <a:bodyPr/>
        <a:lstStyle/>
        <a:p>
          <a:endParaRPr lang="ru-RU"/>
        </a:p>
      </dgm:t>
    </dgm:pt>
    <dgm:pt modelId="{972DA071-ED7E-46B6-8B6A-1D2A3AE5086F}" type="pres">
      <dgm:prSet presAssocID="{C2BC9E0A-F937-47A8-B6D3-A41B6172145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6A172-A8DC-4598-A592-CFE77C58A49E}" type="pres">
      <dgm:prSet presAssocID="{C2BC9E0A-F937-47A8-B6D3-A41B61721453}" presName="gear3srcNode" presStyleLbl="node1" presStyleIdx="2" presStyleCnt="3"/>
      <dgm:spPr/>
      <dgm:t>
        <a:bodyPr/>
        <a:lstStyle/>
        <a:p>
          <a:endParaRPr lang="ru-RU"/>
        </a:p>
      </dgm:t>
    </dgm:pt>
    <dgm:pt modelId="{E7E55795-15FC-4C1F-97A0-934FB998A75A}" type="pres">
      <dgm:prSet presAssocID="{C2BC9E0A-F937-47A8-B6D3-A41B61721453}" presName="gear3dstNode" presStyleLbl="node1" presStyleIdx="2" presStyleCnt="3"/>
      <dgm:spPr/>
      <dgm:t>
        <a:bodyPr/>
        <a:lstStyle/>
        <a:p>
          <a:endParaRPr lang="ru-RU"/>
        </a:p>
      </dgm:t>
    </dgm:pt>
    <dgm:pt modelId="{5F75B22A-48AE-4A59-A8E7-CF598B2163D9}" type="pres">
      <dgm:prSet presAssocID="{80E9BB65-B0DF-47A7-8CD2-5EF9F7CFD847}" presName="connector1" presStyleLbl="sibTrans2D1" presStyleIdx="0" presStyleCnt="3" custLinFactNeighborX="37374" custLinFactNeighborY="-395"/>
      <dgm:spPr/>
      <dgm:t>
        <a:bodyPr/>
        <a:lstStyle/>
        <a:p>
          <a:endParaRPr lang="ru-RU"/>
        </a:p>
      </dgm:t>
    </dgm:pt>
    <dgm:pt modelId="{3D704866-7351-48CA-A0B8-825377AADB05}" type="pres">
      <dgm:prSet presAssocID="{F129B263-A567-4BC7-B434-C7402B26BBCB}" presName="connector2" presStyleLbl="sibTrans2D1" presStyleIdx="1" presStyleCnt="3" custLinFactNeighborX="-82100" custLinFactNeighborY="27872"/>
      <dgm:spPr/>
      <dgm:t>
        <a:bodyPr/>
        <a:lstStyle/>
        <a:p>
          <a:endParaRPr lang="ru-RU"/>
        </a:p>
      </dgm:t>
    </dgm:pt>
    <dgm:pt modelId="{94512054-1B0C-4707-A85A-A1298E6E9CCE}" type="pres">
      <dgm:prSet presAssocID="{38A4DCB1-059A-464A-8948-268A985E4C94}" presName="connector3" presStyleLbl="sibTrans2D1" presStyleIdx="2" presStyleCnt="3" custLinFactNeighborX="-23931" custLinFactNeighborY="-10653"/>
      <dgm:spPr/>
      <dgm:t>
        <a:bodyPr/>
        <a:lstStyle/>
        <a:p>
          <a:endParaRPr lang="ru-RU"/>
        </a:p>
      </dgm:t>
    </dgm:pt>
  </dgm:ptLst>
  <dgm:cxnLst>
    <dgm:cxn modelId="{96C0F779-10C6-483A-B26B-40C0F1A7EF95}" type="presOf" srcId="{C2BC9E0A-F937-47A8-B6D3-A41B61721453}" destId="{972DA071-ED7E-46B6-8B6A-1D2A3AE5086F}" srcOrd="1" destOrd="0" presId="urn:microsoft.com/office/officeart/2005/8/layout/gear1"/>
    <dgm:cxn modelId="{B6F79532-29BC-48DF-93E6-C06E835CC73B}" srcId="{0754444C-10D5-44BA-96EC-7A49E152D2FD}" destId="{737AF074-1304-4E34-824B-78428FF4F1DD}" srcOrd="4" destOrd="0" parTransId="{1FC149E9-9B2E-45AE-9D6B-1F118F1A87A1}" sibTransId="{013C6CC3-E839-40FA-8F81-D804420F85E6}"/>
    <dgm:cxn modelId="{3D3294AC-46F3-4CA4-816F-E80D6D52A404}" type="presOf" srcId="{E6AE2D50-F24F-467C-AA34-216C08172899}" destId="{11FC5B2E-B2E5-41B6-9E01-9508864ABA62}" srcOrd="0" destOrd="0" presId="urn:microsoft.com/office/officeart/2005/8/layout/gear1"/>
    <dgm:cxn modelId="{E408AEA9-AE34-4A90-A54F-1015126D3C32}" type="presOf" srcId="{E6AE2D50-F24F-467C-AA34-216C08172899}" destId="{E1AAC86E-905B-44B3-A2AB-005C9B31DA8E}" srcOrd="1" destOrd="0" presId="urn:microsoft.com/office/officeart/2005/8/layout/gear1"/>
    <dgm:cxn modelId="{A4139325-BC5F-4975-9025-99112EF977CE}" type="presOf" srcId="{38A4DCB1-059A-464A-8948-268A985E4C94}" destId="{94512054-1B0C-4707-A85A-A1298E6E9CCE}" srcOrd="0" destOrd="0" presId="urn:microsoft.com/office/officeart/2005/8/layout/gear1"/>
    <dgm:cxn modelId="{9EF7D36D-5C1E-4DD1-9A37-511F6B331FB3}" type="presOf" srcId="{C2BC9E0A-F937-47A8-B6D3-A41B61721453}" destId="{1CF6A172-A8DC-4598-A592-CFE77C58A49E}" srcOrd="2" destOrd="0" presId="urn:microsoft.com/office/officeart/2005/8/layout/gear1"/>
    <dgm:cxn modelId="{2F4EAA61-4937-4096-8018-59A422EC48A5}" srcId="{0754444C-10D5-44BA-96EC-7A49E152D2FD}" destId="{C2BC9E0A-F937-47A8-B6D3-A41B61721453}" srcOrd="2" destOrd="0" parTransId="{FE2B4BB1-E598-4A3F-B05B-D6415E492FF2}" sibTransId="{38A4DCB1-059A-464A-8948-268A985E4C94}"/>
    <dgm:cxn modelId="{9B26D417-08A7-4078-9910-E8058F378724}" type="presOf" srcId="{09A71BFB-7DDF-4CA1-A3DA-F9E86E3FFC4B}" destId="{FBA3DADB-BF0C-4E68-90C3-4CA65BB6CBCC}" srcOrd="1" destOrd="0" presId="urn:microsoft.com/office/officeart/2005/8/layout/gear1"/>
    <dgm:cxn modelId="{83424EB4-9C5F-45C7-8336-75CB4B6FCE05}" type="presOf" srcId="{E6AE2D50-F24F-467C-AA34-216C08172899}" destId="{647B9FDB-F5E6-434C-967B-AD6ECB4F3106}" srcOrd="2" destOrd="0" presId="urn:microsoft.com/office/officeart/2005/8/layout/gear1"/>
    <dgm:cxn modelId="{77D6F1B4-C5DF-4FB2-9A12-7010037A531F}" srcId="{0754444C-10D5-44BA-96EC-7A49E152D2FD}" destId="{E6AE2D50-F24F-467C-AA34-216C08172899}" srcOrd="1" destOrd="0" parTransId="{F065840A-BB0A-4142-857E-654195D741BA}" sibTransId="{F129B263-A567-4BC7-B434-C7402B26BBCB}"/>
    <dgm:cxn modelId="{F8359CE4-743E-4C41-A6BC-376681D82C9C}" type="presOf" srcId="{80E9BB65-B0DF-47A7-8CD2-5EF9F7CFD847}" destId="{5F75B22A-48AE-4A59-A8E7-CF598B2163D9}" srcOrd="0" destOrd="0" presId="urn:microsoft.com/office/officeart/2005/8/layout/gear1"/>
    <dgm:cxn modelId="{55695024-FD6D-4BB1-95F0-7E81F7929FB6}" srcId="{0754444C-10D5-44BA-96EC-7A49E152D2FD}" destId="{F8A8D382-E2AE-4D8E-A5B6-637871BA0A49}" srcOrd="3" destOrd="0" parTransId="{4885671C-E3AD-4FB7-BF5D-B20C7D9FF450}" sibTransId="{ECD4DD19-6AC3-420A-BE5B-8E86777AED57}"/>
    <dgm:cxn modelId="{639A7881-1E01-4448-8968-C90061798A09}" type="presOf" srcId="{09A71BFB-7DDF-4CA1-A3DA-F9E86E3FFC4B}" destId="{F20633FA-1D0A-480E-95FD-B55E7D75E682}" srcOrd="2" destOrd="0" presId="urn:microsoft.com/office/officeart/2005/8/layout/gear1"/>
    <dgm:cxn modelId="{94153BB0-B067-496A-B2AE-1F10462B15EF}" type="presOf" srcId="{0754444C-10D5-44BA-96EC-7A49E152D2FD}" destId="{CD6E00AB-AC5A-470A-861C-CE172F7035F8}" srcOrd="0" destOrd="0" presId="urn:microsoft.com/office/officeart/2005/8/layout/gear1"/>
    <dgm:cxn modelId="{51FFC794-E740-4706-A66A-DC52200FD6D4}" type="presOf" srcId="{09A71BFB-7DDF-4CA1-A3DA-F9E86E3FFC4B}" destId="{C0B01DED-2D57-4036-9992-0751917A5B3B}" srcOrd="0" destOrd="0" presId="urn:microsoft.com/office/officeart/2005/8/layout/gear1"/>
    <dgm:cxn modelId="{8EF70E13-4E5B-47D4-B7BE-963B0378B2F9}" type="presOf" srcId="{C2BC9E0A-F937-47A8-B6D3-A41B61721453}" destId="{E7E55795-15FC-4C1F-97A0-934FB998A75A}" srcOrd="3" destOrd="0" presId="urn:microsoft.com/office/officeart/2005/8/layout/gear1"/>
    <dgm:cxn modelId="{607BAD7E-70ED-46D9-BEE1-F4324B3082AA}" srcId="{0754444C-10D5-44BA-96EC-7A49E152D2FD}" destId="{09A71BFB-7DDF-4CA1-A3DA-F9E86E3FFC4B}" srcOrd="0" destOrd="0" parTransId="{26C30AD8-CCA0-4E90-846E-66CDCB9B7E7F}" sibTransId="{80E9BB65-B0DF-47A7-8CD2-5EF9F7CFD847}"/>
    <dgm:cxn modelId="{3B0D4CBB-7767-4F52-8B47-44D118B273A5}" type="presOf" srcId="{F129B263-A567-4BC7-B434-C7402B26BBCB}" destId="{3D704866-7351-48CA-A0B8-825377AADB05}" srcOrd="0" destOrd="0" presId="urn:microsoft.com/office/officeart/2005/8/layout/gear1"/>
    <dgm:cxn modelId="{D0A8D555-88CD-411D-95D9-131C8D693FE1}" type="presOf" srcId="{C2BC9E0A-F937-47A8-B6D3-A41B61721453}" destId="{726758A1-EAE2-464D-A73C-2E0DA6A7C650}" srcOrd="0" destOrd="0" presId="urn:microsoft.com/office/officeart/2005/8/layout/gear1"/>
    <dgm:cxn modelId="{01B0F82B-0E2A-40BB-90B6-F582DDE530EC}" type="presParOf" srcId="{CD6E00AB-AC5A-470A-861C-CE172F7035F8}" destId="{C0B01DED-2D57-4036-9992-0751917A5B3B}" srcOrd="0" destOrd="0" presId="urn:microsoft.com/office/officeart/2005/8/layout/gear1"/>
    <dgm:cxn modelId="{2B1CE385-B1BC-49AB-8409-0B92B27C59D7}" type="presParOf" srcId="{CD6E00AB-AC5A-470A-861C-CE172F7035F8}" destId="{FBA3DADB-BF0C-4E68-90C3-4CA65BB6CBCC}" srcOrd="1" destOrd="0" presId="urn:microsoft.com/office/officeart/2005/8/layout/gear1"/>
    <dgm:cxn modelId="{FC921B81-2DB6-49ED-9272-C233F2F05389}" type="presParOf" srcId="{CD6E00AB-AC5A-470A-861C-CE172F7035F8}" destId="{F20633FA-1D0A-480E-95FD-B55E7D75E682}" srcOrd="2" destOrd="0" presId="urn:microsoft.com/office/officeart/2005/8/layout/gear1"/>
    <dgm:cxn modelId="{6BA0CCFD-4DFF-4336-A46C-9A6C0AE4C1D2}" type="presParOf" srcId="{CD6E00AB-AC5A-470A-861C-CE172F7035F8}" destId="{11FC5B2E-B2E5-41B6-9E01-9508864ABA62}" srcOrd="3" destOrd="0" presId="urn:microsoft.com/office/officeart/2005/8/layout/gear1"/>
    <dgm:cxn modelId="{B8F096D3-B234-43CA-B597-C591C6E6EE90}" type="presParOf" srcId="{CD6E00AB-AC5A-470A-861C-CE172F7035F8}" destId="{E1AAC86E-905B-44B3-A2AB-005C9B31DA8E}" srcOrd="4" destOrd="0" presId="urn:microsoft.com/office/officeart/2005/8/layout/gear1"/>
    <dgm:cxn modelId="{DE8CDE8F-1ED6-4239-8F6A-28EA5D624D1D}" type="presParOf" srcId="{CD6E00AB-AC5A-470A-861C-CE172F7035F8}" destId="{647B9FDB-F5E6-434C-967B-AD6ECB4F3106}" srcOrd="5" destOrd="0" presId="urn:microsoft.com/office/officeart/2005/8/layout/gear1"/>
    <dgm:cxn modelId="{187418F2-8A0B-46D4-B108-EC0485FBDD39}" type="presParOf" srcId="{CD6E00AB-AC5A-470A-861C-CE172F7035F8}" destId="{726758A1-EAE2-464D-A73C-2E0DA6A7C650}" srcOrd="6" destOrd="0" presId="urn:microsoft.com/office/officeart/2005/8/layout/gear1"/>
    <dgm:cxn modelId="{9BCB4ABD-140E-4D8A-8C85-56748613641B}" type="presParOf" srcId="{CD6E00AB-AC5A-470A-861C-CE172F7035F8}" destId="{972DA071-ED7E-46B6-8B6A-1D2A3AE5086F}" srcOrd="7" destOrd="0" presId="urn:microsoft.com/office/officeart/2005/8/layout/gear1"/>
    <dgm:cxn modelId="{329887EA-6E27-4BA3-BB69-E5935A681379}" type="presParOf" srcId="{CD6E00AB-AC5A-470A-861C-CE172F7035F8}" destId="{1CF6A172-A8DC-4598-A592-CFE77C58A49E}" srcOrd="8" destOrd="0" presId="urn:microsoft.com/office/officeart/2005/8/layout/gear1"/>
    <dgm:cxn modelId="{D2B3E1B8-4DA8-4FD8-917B-429935789756}" type="presParOf" srcId="{CD6E00AB-AC5A-470A-861C-CE172F7035F8}" destId="{E7E55795-15FC-4C1F-97A0-934FB998A75A}" srcOrd="9" destOrd="0" presId="urn:microsoft.com/office/officeart/2005/8/layout/gear1"/>
    <dgm:cxn modelId="{4203E11D-CC0B-41C9-AEC1-360E8262E845}" type="presParOf" srcId="{CD6E00AB-AC5A-470A-861C-CE172F7035F8}" destId="{5F75B22A-48AE-4A59-A8E7-CF598B2163D9}" srcOrd="10" destOrd="0" presId="urn:microsoft.com/office/officeart/2005/8/layout/gear1"/>
    <dgm:cxn modelId="{75E45AB6-6168-4FD1-BFBA-83CD2D5CD467}" type="presParOf" srcId="{CD6E00AB-AC5A-470A-861C-CE172F7035F8}" destId="{3D704866-7351-48CA-A0B8-825377AADB05}" srcOrd="11" destOrd="0" presId="urn:microsoft.com/office/officeart/2005/8/layout/gear1"/>
    <dgm:cxn modelId="{F8C8339B-B008-4443-82B3-29EEEE6F1BEE}" type="presParOf" srcId="{CD6E00AB-AC5A-470A-861C-CE172F7035F8}" destId="{94512054-1B0C-4707-A85A-A1298E6E9CC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0253B1-145C-409D-B842-669FEF90981B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0F85D835-AD0A-4ED6-881F-2EA4393BAF26}">
      <dgm:prSet phldrT="[Текст]" custT="1"/>
      <dgm:spPr/>
      <dgm:t>
        <a:bodyPr/>
        <a:lstStyle/>
        <a:p>
          <a:r>
            <a:rPr lang="ru-RU" sz="1600" b="0" dirty="0" smtClean="0"/>
            <a:t>Пониженная реактивность организма (стёртая клиника)</a:t>
          </a:r>
          <a:endParaRPr lang="ru-RU" sz="1600" b="0" dirty="0"/>
        </a:p>
      </dgm:t>
    </dgm:pt>
    <dgm:pt modelId="{766247B5-54BF-46BE-ADFD-EC7CB4245CB9}" type="parTrans" cxnId="{991BE7A8-C8E6-493F-86C7-DC025138C788}">
      <dgm:prSet/>
      <dgm:spPr/>
      <dgm:t>
        <a:bodyPr/>
        <a:lstStyle/>
        <a:p>
          <a:endParaRPr lang="ru-RU"/>
        </a:p>
      </dgm:t>
    </dgm:pt>
    <dgm:pt modelId="{BC46DE02-A0C6-4E13-941B-DC6A4E810892}" type="sibTrans" cxnId="{991BE7A8-C8E6-493F-86C7-DC025138C788}">
      <dgm:prSet/>
      <dgm:spPr/>
      <dgm:t>
        <a:bodyPr/>
        <a:lstStyle/>
        <a:p>
          <a:endParaRPr lang="ru-RU"/>
        </a:p>
      </dgm:t>
    </dgm:pt>
    <dgm:pt modelId="{604445F1-43E9-467E-8552-2F3DA2139D22}">
      <dgm:prSet phldrT="[Текст]" custT="1"/>
      <dgm:spPr/>
      <dgm:t>
        <a:bodyPr/>
        <a:lstStyle/>
        <a:p>
          <a:r>
            <a:rPr lang="ru-RU" sz="1600" dirty="0" smtClean="0"/>
            <a:t>Задержка стула (</a:t>
          </a:r>
          <a:r>
            <a:rPr lang="ru-RU" sz="1600" dirty="0" err="1" smtClean="0"/>
            <a:t>диф</a:t>
          </a:r>
          <a:r>
            <a:rPr lang="ru-RU" sz="1600" dirty="0" smtClean="0"/>
            <a:t>. диагностика с ОКН)</a:t>
          </a:r>
          <a:endParaRPr lang="ru-RU" sz="1600" dirty="0"/>
        </a:p>
      </dgm:t>
    </dgm:pt>
    <dgm:pt modelId="{244AA09D-CEFE-4473-B74A-7A7934905439}" type="parTrans" cxnId="{FA3ECD85-8DFE-4E5C-8CB4-CB1FFE93EF8F}">
      <dgm:prSet/>
      <dgm:spPr/>
      <dgm:t>
        <a:bodyPr/>
        <a:lstStyle/>
        <a:p>
          <a:endParaRPr lang="ru-RU"/>
        </a:p>
      </dgm:t>
    </dgm:pt>
    <dgm:pt modelId="{4D7C20C3-E0C9-4D6E-ACE8-03645E906904}" type="sibTrans" cxnId="{FA3ECD85-8DFE-4E5C-8CB4-CB1FFE93EF8F}">
      <dgm:prSet/>
      <dgm:spPr/>
      <dgm:t>
        <a:bodyPr/>
        <a:lstStyle/>
        <a:p>
          <a:endParaRPr lang="ru-RU"/>
        </a:p>
      </dgm:t>
    </dgm:pt>
    <dgm:pt modelId="{7E9FE201-FF9F-4D8D-B1A4-9ABF851A6204}">
      <dgm:prSet phldrT="[Текст]" custT="1"/>
      <dgm:spPr/>
      <dgm:t>
        <a:bodyPr/>
        <a:lstStyle/>
        <a:p>
          <a:r>
            <a:rPr lang="ru-RU" sz="1600" b="0" smtClean="0"/>
            <a:t>Быстрое развитие деструкции</a:t>
          </a:r>
          <a:endParaRPr lang="ru-RU" sz="1600" b="0" dirty="0"/>
        </a:p>
      </dgm:t>
    </dgm:pt>
    <dgm:pt modelId="{23A877AB-902C-4C66-BF88-9388867C6238}" type="parTrans" cxnId="{B7F532F5-0926-4AAA-BD36-F953E66ABC83}">
      <dgm:prSet/>
      <dgm:spPr/>
      <dgm:t>
        <a:bodyPr/>
        <a:lstStyle/>
        <a:p>
          <a:endParaRPr lang="ru-RU"/>
        </a:p>
      </dgm:t>
    </dgm:pt>
    <dgm:pt modelId="{38F1A604-DF40-42A9-B51E-BB9BA6E7B9C9}" type="sibTrans" cxnId="{B7F532F5-0926-4AAA-BD36-F953E66ABC83}">
      <dgm:prSet/>
      <dgm:spPr/>
      <dgm:t>
        <a:bodyPr/>
        <a:lstStyle/>
        <a:p>
          <a:endParaRPr lang="ru-RU"/>
        </a:p>
      </dgm:t>
    </dgm:pt>
    <dgm:pt modelId="{6248DFBE-B9BA-47CC-9647-0D883B85030D}" type="pres">
      <dgm:prSet presAssocID="{0B0253B1-145C-409D-B842-669FEF90981B}" presName="compositeShape" presStyleCnt="0">
        <dgm:presLayoutVars>
          <dgm:chMax val="7"/>
          <dgm:dir/>
          <dgm:resizeHandles val="exact"/>
        </dgm:presLayoutVars>
      </dgm:prSet>
      <dgm:spPr/>
    </dgm:pt>
    <dgm:pt modelId="{1BCAD42B-B924-4F6B-95C6-760B618DED2F}" type="pres">
      <dgm:prSet presAssocID="{0F85D835-AD0A-4ED6-881F-2EA4393BAF26}" presName="circ1" presStyleLbl="vennNode1" presStyleIdx="0" presStyleCnt="3" custLinFactNeighborX="3125" custLinFactNeighborY="-782"/>
      <dgm:spPr/>
      <dgm:t>
        <a:bodyPr/>
        <a:lstStyle/>
        <a:p>
          <a:endParaRPr lang="ru-RU"/>
        </a:p>
      </dgm:t>
    </dgm:pt>
    <dgm:pt modelId="{BA391BC4-ECDD-4219-BD8A-53AE96E9C314}" type="pres">
      <dgm:prSet presAssocID="{0F85D835-AD0A-4ED6-881F-2EA4393BAF2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F5764-CC68-47A0-AF5D-B6E76B54D4E9}" type="pres">
      <dgm:prSet presAssocID="{604445F1-43E9-467E-8552-2F3DA2139D22}" presName="circ2" presStyleLbl="vennNode1" presStyleIdx="1" presStyleCnt="3" custLinFactNeighborX="34425" custLinFactNeighborY="4101"/>
      <dgm:spPr/>
      <dgm:t>
        <a:bodyPr/>
        <a:lstStyle/>
        <a:p>
          <a:endParaRPr lang="ru-RU"/>
        </a:p>
      </dgm:t>
    </dgm:pt>
    <dgm:pt modelId="{123F11A1-FFA0-46E0-91B8-F2405AE77774}" type="pres">
      <dgm:prSet presAssocID="{604445F1-43E9-467E-8552-2F3DA2139D2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6D23B-7DE4-466F-AD52-EF594C991597}" type="pres">
      <dgm:prSet presAssocID="{7E9FE201-FF9F-4D8D-B1A4-9ABF851A6204}" presName="circ3" presStyleLbl="vennNode1" presStyleIdx="2" presStyleCnt="3" custLinFactNeighborX="-25246" custLinFactNeighborY="1172"/>
      <dgm:spPr/>
      <dgm:t>
        <a:bodyPr/>
        <a:lstStyle/>
        <a:p>
          <a:endParaRPr lang="ru-RU"/>
        </a:p>
      </dgm:t>
    </dgm:pt>
    <dgm:pt modelId="{D4B4AA63-4D76-4550-B5AD-859E1E840AAB}" type="pres">
      <dgm:prSet presAssocID="{7E9FE201-FF9F-4D8D-B1A4-9ABF851A620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6B1ED0-1C80-4ECC-B929-3CCC1D327788}" type="presOf" srcId="{7E9FE201-FF9F-4D8D-B1A4-9ABF851A6204}" destId="{C5F6D23B-7DE4-466F-AD52-EF594C991597}" srcOrd="0" destOrd="0" presId="urn:microsoft.com/office/officeart/2005/8/layout/venn1"/>
    <dgm:cxn modelId="{FA3ECD85-8DFE-4E5C-8CB4-CB1FFE93EF8F}" srcId="{0B0253B1-145C-409D-B842-669FEF90981B}" destId="{604445F1-43E9-467E-8552-2F3DA2139D22}" srcOrd="1" destOrd="0" parTransId="{244AA09D-CEFE-4473-B74A-7A7934905439}" sibTransId="{4D7C20C3-E0C9-4D6E-ACE8-03645E906904}"/>
    <dgm:cxn modelId="{5961AF19-0A63-4615-B7FE-3409F40A405A}" type="presOf" srcId="{0F85D835-AD0A-4ED6-881F-2EA4393BAF26}" destId="{BA391BC4-ECDD-4219-BD8A-53AE96E9C314}" srcOrd="1" destOrd="0" presId="urn:microsoft.com/office/officeart/2005/8/layout/venn1"/>
    <dgm:cxn modelId="{3E0DC7F7-C3F5-41B1-A8DD-C3E39D9C5772}" type="presOf" srcId="{0B0253B1-145C-409D-B842-669FEF90981B}" destId="{6248DFBE-B9BA-47CC-9647-0D883B85030D}" srcOrd="0" destOrd="0" presId="urn:microsoft.com/office/officeart/2005/8/layout/venn1"/>
    <dgm:cxn modelId="{991BE7A8-C8E6-493F-86C7-DC025138C788}" srcId="{0B0253B1-145C-409D-B842-669FEF90981B}" destId="{0F85D835-AD0A-4ED6-881F-2EA4393BAF26}" srcOrd="0" destOrd="0" parTransId="{766247B5-54BF-46BE-ADFD-EC7CB4245CB9}" sibTransId="{BC46DE02-A0C6-4E13-941B-DC6A4E810892}"/>
    <dgm:cxn modelId="{A8BC8D80-BF0F-46CA-85DA-C340141106C2}" type="presOf" srcId="{7E9FE201-FF9F-4D8D-B1A4-9ABF851A6204}" destId="{D4B4AA63-4D76-4550-B5AD-859E1E840AAB}" srcOrd="1" destOrd="0" presId="urn:microsoft.com/office/officeart/2005/8/layout/venn1"/>
    <dgm:cxn modelId="{B7F532F5-0926-4AAA-BD36-F953E66ABC83}" srcId="{0B0253B1-145C-409D-B842-669FEF90981B}" destId="{7E9FE201-FF9F-4D8D-B1A4-9ABF851A6204}" srcOrd="2" destOrd="0" parTransId="{23A877AB-902C-4C66-BF88-9388867C6238}" sibTransId="{38F1A604-DF40-42A9-B51E-BB9BA6E7B9C9}"/>
    <dgm:cxn modelId="{CA77E0CF-1493-4D44-BF1E-16737B830FA7}" type="presOf" srcId="{0F85D835-AD0A-4ED6-881F-2EA4393BAF26}" destId="{1BCAD42B-B924-4F6B-95C6-760B618DED2F}" srcOrd="0" destOrd="0" presId="urn:microsoft.com/office/officeart/2005/8/layout/venn1"/>
    <dgm:cxn modelId="{C09873FE-E5CA-4563-A079-89CEF0614646}" type="presOf" srcId="{604445F1-43E9-467E-8552-2F3DA2139D22}" destId="{123F11A1-FFA0-46E0-91B8-F2405AE77774}" srcOrd="1" destOrd="0" presId="urn:microsoft.com/office/officeart/2005/8/layout/venn1"/>
    <dgm:cxn modelId="{C9425DFE-D3BF-4B01-90FA-FB3513E3D81E}" type="presOf" srcId="{604445F1-43E9-467E-8552-2F3DA2139D22}" destId="{56AF5764-CC68-47A0-AF5D-B6E76B54D4E9}" srcOrd="0" destOrd="0" presId="urn:microsoft.com/office/officeart/2005/8/layout/venn1"/>
    <dgm:cxn modelId="{B2A6193D-D1BC-4352-ABDF-8B066288AD31}" type="presParOf" srcId="{6248DFBE-B9BA-47CC-9647-0D883B85030D}" destId="{1BCAD42B-B924-4F6B-95C6-760B618DED2F}" srcOrd="0" destOrd="0" presId="urn:microsoft.com/office/officeart/2005/8/layout/venn1"/>
    <dgm:cxn modelId="{5C6702E1-94AE-4EA1-8A92-A38FA96C9EEA}" type="presParOf" srcId="{6248DFBE-B9BA-47CC-9647-0D883B85030D}" destId="{BA391BC4-ECDD-4219-BD8A-53AE96E9C314}" srcOrd="1" destOrd="0" presId="urn:microsoft.com/office/officeart/2005/8/layout/venn1"/>
    <dgm:cxn modelId="{906925D1-E584-40FA-84AC-C8FF8151D2D8}" type="presParOf" srcId="{6248DFBE-B9BA-47CC-9647-0D883B85030D}" destId="{56AF5764-CC68-47A0-AF5D-B6E76B54D4E9}" srcOrd="2" destOrd="0" presId="urn:microsoft.com/office/officeart/2005/8/layout/venn1"/>
    <dgm:cxn modelId="{BCF099FC-F23D-45B5-A911-BD5E812E9CE8}" type="presParOf" srcId="{6248DFBE-B9BA-47CC-9647-0D883B85030D}" destId="{123F11A1-FFA0-46E0-91B8-F2405AE77774}" srcOrd="3" destOrd="0" presId="urn:microsoft.com/office/officeart/2005/8/layout/venn1"/>
    <dgm:cxn modelId="{9BF57887-4286-4D7C-8891-A7B65C8ADECD}" type="presParOf" srcId="{6248DFBE-B9BA-47CC-9647-0D883B85030D}" destId="{C5F6D23B-7DE4-466F-AD52-EF594C991597}" srcOrd="4" destOrd="0" presId="urn:microsoft.com/office/officeart/2005/8/layout/venn1"/>
    <dgm:cxn modelId="{5472017A-0EDD-4185-8CB9-42CF3FE01280}" type="presParOf" srcId="{6248DFBE-B9BA-47CC-9647-0D883B85030D}" destId="{D4B4AA63-4D76-4550-B5AD-859E1E840AA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C2DBB5-6440-4E0B-9BD0-5149204B9F9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C3AB8E-D216-4DAE-9014-9C4091BD3509}">
      <dgm:prSet phldrT="[Текст]" custT="1"/>
      <dgm:spPr>
        <a:solidFill>
          <a:schemeClr val="bg1">
            <a:lumMod val="25000"/>
            <a:lumOff val="75000"/>
          </a:schemeClr>
        </a:solidFill>
        <a:ln>
          <a:solidFill>
            <a:schemeClr val="bg1">
              <a:lumMod val="90000"/>
              <a:lumOff val="10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Повреждение секреторных клеток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268994-A6FB-4A0A-A020-10DBCA84C971}" type="parTrans" cxnId="{B115EE6B-179E-4B87-8001-50DBCAACA1A2}">
      <dgm:prSet/>
      <dgm:spPr/>
      <dgm:t>
        <a:bodyPr/>
        <a:lstStyle/>
        <a:p>
          <a:endParaRPr lang="ru-RU"/>
        </a:p>
      </dgm:t>
    </dgm:pt>
    <dgm:pt modelId="{B180590F-2E5D-44DA-810F-6939FF8300E3}" type="sibTrans" cxnId="{B115EE6B-179E-4B87-8001-50DBCAACA1A2}">
      <dgm:prSet/>
      <dgm:spPr>
        <a:solidFill>
          <a:schemeClr val="bg1">
            <a:lumMod val="75000"/>
            <a:lumOff val="25000"/>
          </a:schemeClr>
        </a:solidFill>
      </dgm:spPr>
      <dgm:t>
        <a:bodyPr/>
        <a:lstStyle/>
        <a:p>
          <a:endParaRPr lang="ru-RU"/>
        </a:p>
      </dgm:t>
    </dgm:pt>
    <dgm:pt modelId="{6FAAE677-69BF-446A-82A4-0CE514785FF9}">
      <dgm:prSet phldrT="[Текст]" custT="1"/>
      <dgm:spPr>
        <a:solidFill>
          <a:schemeClr val="bg1">
            <a:lumMod val="25000"/>
            <a:lumOff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Выделение в кровь </a:t>
          </a:r>
        </a:p>
        <a:p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БАВ (трипсина, гистамина, </a:t>
          </a:r>
        </a:p>
        <a:p>
          <a:r>
            <a:rPr lang="ru-RU" sz="14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калликреина</a:t>
          </a:r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и т.п.)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F51EF9-BBE0-47B0-B852-8D7B2C8ABF87}" type="parTrans" cxnId="{51F1A35F-0C4C-4605-820E-C99D32E3995D}">
      <dgm:prSet/>
      <dgm:spPr/>
      <dgm:t>
        <a:bodyPr/>
        <a:lstStyle/>
        <a:p>
          <a:endParaRPr lang="ru-RU"/>
        </a:p>
      </dgm:t>
    </dgm:pt>
    <dgm:pt modelId="{9D1C47DB-F8FE-435B-ADB6-E4B0629541AC}" type="sibTrans" cxnId="{51F1A35F-0C4C-4605-820E-C99D32E3995D}">
      <dgm:prSet/>
      <dgm:spPr>
        <a:solidFill>
          <a:schemeClr val="bg1">
            <a:lumMod val="75000"/>
            <a:lumOff val="25000"/>
          </a:schemeClr>
        </a:solidFill>
      </dgm:spPr>
      <dgm:t>
        <a:bodyPr/>
        <a:lstStyle/>
        <a:p>
          <a:endParaRPr lang="ru-RU"/>
        </a:p>
      </dgm:t>
    </dgm:pt>
    <dgm:pt modelId="{AABA3123-C205-4B23-B7A9-E380852C6C35}">
      <dgm:prSet phldrT="[Текст]" custT="1"/>
      <dgm:spPr>
        <a:solidFill>
          <a:schemeClr val="bg1">
            <a:lumMod val="25000"/>
            <a:lumOff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Вторичная </a:t>
          </a:r>
          <a:r>
            <a:rPr lang="ru-RU" sz="14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полиорганная</a:t>
          </a:r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недостаточность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3B723-087E-46D3-B4AB-E9946AAEA2E0}" type="parTrans" cxnId="{26F6A603-A6BB-4FFF-8003-6F0BE09FC4D5}">
      <dgm:prSet/>
      <dgm:spPr/>
      <dgm:t>
        <a:bodyPr/>
        <a:lstStyle/>
        <a:p>
          <a:endParaRPr lang="ru-RU"/>
        </a:p>
      </dgm:t>
    </dgm:pt>
    <dgm:pt modelId="{C1AF719A-6492-4344-8120-FE1ED6B8D37D}" type="sibTrans" cxnId="{26F6A603-A6BB-4FFF-8003-6F0BE09FC4D5}">
      <dgm:prSet/>
      <dgm:spPr/>
      <dgm:t>
        <a:bodyPr/>
        <a:lstStyle/>
        <a:p>
          <a:endParaRPr lang="ru-RU"/>
        </a:p>
      </dgm:t>
    </dgm:pt>
    <dgm:pt modelId="{9B2BF491-4490-4590-A247-824CE8BDBD37}">
      <dgm:prSet custT="1"/>
      <dgm:spPr>
        <a:solidFill>
          <a:schemeClr val="bg1">
            <a:lumMod val="25000"/>
            <a:lumOff val="75000"/>
          </a:schemeClr>
        </a:solidFill>
      </dgm:spPr>
      <dgm:t>
        <a:bodyPr/>
        <a:lstStyle/>
        <a:p>
          <a:r>
            <a:rPr lang="ru-RU" sz="1400" b="0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Внутриклеточная активация собственных ферментов  в поджелудочной железе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AA0BBB-4C0E-4270-981D-59C45A333667}" type="parTrans" cxnId="{71D8A708-A787-417C-8B5F-2F2239615F4D}">
      <dgm:prSet/>
      <dgm:spPr/>
      <dgm:t>
        <a:bodyPr/>
        <a:lstStyle/>
        <a:p>
          <a:endParaRPr lang="ru-RU"/>
        </a:p>
      </dgm:t>
    </dgm:pt>
    <dgm:pt modelId="{373CE02E-523D-4D7C-AE64-E3AC2ECE58FF}" type="sibTrans" cxnId="{71D8A708-A787-417C-8B5F-2F2239615F4D}">
      <dgm:prSet/>
      <dgm:spPr>
        <a:solidFill>
          <a:schemeClr val="bg1">
            <a:lumMod val="75000"/>
            <a:lumOff val="25000"/>
          </a:schemeClr>
        </a:solidFill>
      </dgm:spPr>
      <dgm:t>
        <a:bodyPr/>
        <a:lstStyle/>
        <a:p>
          <a:endParaRPr lang="ru-RU"/>
        </a:p>
      </dgm:t>
    </dgm:pt>
    <dgm:pt modelId="{E217F188-46BD-4EB4-A691-DF622FEAD846}">
      <dgm:prSet custT="1"/>
      <dgm:spPr>
        <a:solidFill>
          <a:schemeClr val="bg1">
            <a:lumMod val="25000"/>
            <a:lumOff val="75000"/>
          </a:schemeClr>
        </a:solidFill>
      </dgm:spPr>
      <dgm:t>
        <a:bodyPr/>
        <a:lstStyle/>
        <a:p>
          <a:r>
            <a:rPr lang="ru-RU" sz="1400" b="0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Образование высокоактивного </a:t>
          </a:r>
          <a:r>
            <a:rPr lang="ru-RU" sz="1400" b="0" i="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пептина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74B61B-8910-455D-ABA6-7515DE5D6082}" type="parTrans" cxnId="{23B40E3F-CCFA-4B2C-9F0E-ADFA9BB47E52}">
      <dgm:prSet/>
      <dgm:spPr/>
      <dgm:t>
        <a:bodyPr/>
        <a:lstStyle/>
        <a:p>
          <a:endParaRPr lang="ru-RU"/>
        </a:p>
      </dgm:t>
    </dgm:pt>
    <dgm:pt modelId="{A3DAC25A-872C-4552-991A-DBC3B0042567}" type="sibTrans" cxnId="{23B40E3F-CCFA-4B2C-9F0E-ADFA9BB47E52}">
      <dgm:prSet/>
      <dgm:spPr/>
      <dgm:t>
        <a:bodyPr/>
        <a:lstStyle/>
        <a:p>
          <a:endParaRPr lang="ru-RU"/>
        </a:p>
      </dgm:t>
    </dgm:pt>
    <dgm:pt modelId="{7798BD6C-F01D-4B8B-9E4E-9B9801F6B493}">
      <dgm:prSet phldrT="[Текст]" custT="1"/>
      <dgm:spPr>
        <a:solidFill>
          <a:schemeClr val="bg1">
            <a:lumMod val="25000"/>
            <a:lumOff val="75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Нарушение </a:t>
          </a:r>
          <a:r>
            <a:rPr lang="ru-RU" sz="14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микроциркуляции</a:t>
          </a:r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некроз самой п.ж.</a:t>
          </a:r>
          <a:endParaRPr lang="ru-RU" sz="1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0A24E0-E793-43B3-BB38-4D9FCEA3AD9F}" type="sibTrans" cxnId="{DA7DEB6C-A634-4A23-81AD-2365189CD68F}">
      <dgm:prSet/>
      <dgm:spPr>
        <a:solidFill>
          <a:schemeClr val="bg1">
            <a:lumMod val="75000"/>
            <a:lumOff val="25000"/>
          </a:schemeClr>
        </a:solidFill>
      </dgm:spPr>
      <dgm:t>
        <a:bodyPr/>
        <a:lstStyle/>
        <a:p>
          <a:endParaRPr lang="ru-RU"/>
        </a:p>
      </dgm:t>
    </dgm:pt>
    <dgm:pt modelId="{5AB4E8BA-CB54-4A2C-B4F0-967DFA981840}" type="parTrans" cxnId="{DA7DEB6C-A634-4A23-81AD-2365189CD68F}">
      <dgm:prSet/>
      <dgm:spPr/>
      <dgm:t>
        <a:bodyPr/>
        <a:lstStyle/>
        <a:p>
          <a:endParaRPr lang="ru-RU"/>
        </a:p>
      </dgm:t>
    </dgm:pt>
    <dgm:pt modelId="{69038C6D-38E1-4687-964A-8E4E7E69E95F}" type="pres">
      <dgm:prSet presAssocID="{20C2DBB5-6440-4E0B-9BD0-5149204B9F9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215AF1-D2BB-497A-B08B-88EA3E1A7BA2}" type="pres">
      <dgm:prSet presAssocID="{C7C3AB8E-D216-4DAE-9014-9C4091BD350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C58319-80EA-41EB-82B6-FF380E0EFC3D}" type="pres">
      <dgm:prSet presAssocID="{B180590F-2E5D-44DA-810F-6939FF8300E3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B423EE9-F9F7-4446-8982-C9D24E7DA19A}" type="pres">
      <dgm:prSet presAssocID="{B180590F-2E5D-44DA-810F-6939FF8300E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21AD31F3-72FB-41BC-81CC-2FCDF017DD00}" type="pres">
      <dgm:prSet presAssocID="{9B2BF491-4490-4590-A247-824CE8BDBD3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B7478-13DA-472C-BC81-E8DB7B834480}" type="pres">
      <dgm:prSet presAssocID="{373CE02E-523D-4D7C-AE64-E3AC2ECE58FF}" presName="sibTrans" presStyleLbl="sibTrans2D1" presStyleIdx="1" presStyleCnt="5"/>
      <dgm:spPr/>
      <dgm:t>
        <a:bodyPr/>
        <a:lstStyle/>
        <a:p>
          <a:endParaRPr lang="ru-RU"/>
        </a:p>
      </dgm:t>
    </dgm:pt>
    <dgm:pt modelId="{DF83AC52-9757-4D3C-82C0-42D7EA73A925}" type="pres">
      <dgm:prSet presAssocID="{373CE02E-523D-4D7C-AE64-E3AC2ECE58FF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9CF438A8-F985-404B-BD7D-86E78231CEA5}" type="pres">
      <dgm:prSet presAssocID="{E217F188-46BD-4EB4-A691-DF622FEAD846}" presName="node" presStyleLbl="node1" presStyleIdx="2" presStyleCnt="6" custLinFactNeighborX="-220" custLinFactNeighborY="1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4EFD0-4A31-48A9-B7E7-FD00F212E1BA}" type="pres">
      <dgm:prSet presAssocID="{A3DAC25A-872C-4552-991A-DBC3B0042567}" presName="sibTrans" presStyleLbl="sibTrans2D1" presStyleIdx="2" presStyleCnt="5"/>
      <dgm:spPr/>
      <dgm:t>
        <a:bodyPr/>
        <a:lstStyle/>
        <a:p>
          <a:endParaRPr lang="ru-RU"/>
        </a:p>
      </dgm:t>
    </dgm:pt>
    <dgm:pt modelId="{5A469EC9-88B4-4644-BDD9-397D38D667BF}" type="pres">
      <dgm:prSet presAssocID="{A3DAC25A-872C-4552-991A-DBC3B0042567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A208A7F8-5D17-4181-95CF-AD21DE3068C2}" type="pres">
      <dgm:prSet presAssocID="{6FAAE677-69BF-446A-82A4-0CE514785FF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70DC8-3288-4C15-9FD2-E19EB21C884B}" type="pres">
      <dgm:prSet presAssocID="{9D1C47DB-F8FE-435B-ADB6-E4B0629541AC}" presName="sibTrans" presStyleLbl="sibTrans2D1" presStyleIdx="3" presStyleCnt="5"/>
      <dgm:spPr/>
      <dgm:t>
        <a:bodyPr/>
        <a:lstStyle/>
        <a:p>
          <a:endParaRPr lang="ru-RU"/>
        </a:p>
      </dgm:t>
    </dgm:pt>
    <dgm:pt modelId="{0AF278D8-5701-4E4E-B6C8-0501041CC2B8}" type="pres">
      <dgm:prSet presAssocID="{9D1C47DB-F8FE-435B-ADB6-E4B0629541AC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229F008A-F533-40AA-B00A-6034F7D45DFB}" type="pres">
      <dgm:prSet presAssocID="{7798BD6C-F01D-4B8B-9E4E-9B9801F6B49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F6A83-3B0D-4461-B5AF-D7306955F78E}" type="pres">
      <dgm:prSet presAssocID="{E40A24E0-E793-43B3-BB38-4D9FCEA3AD9F}" presName="sibTrans" presStyleLbl="sibTrans2D1" presStyleIdx="4" presStyleCnt="5"/>
      <dgm:spPr/>
      <dgm:t>
        <a:bodyPr/>
        <a:lstStyle/>
        <a:p>
          <a:endParaRPr lang="ru-RU"/>
        </a:p>
      </dgm:t>
    </dgm:pt>
    <dgm:pt modelId="{FD0AE549-2467-43A4-86DF-0DCB5753B40C}" type="pres">
      <dgm:prSet presAssocID="{E40A24E0-E793-43B3-BB38-4D9FCEA3AD9F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AD006A6E-D7D0-4EFE-93F5-F35234A22007}" type="pres">
      <dgm:prSet presAssocID="{AABA3123-C205-4B23-B7A9-E380852C6C3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04856F-7EBC-4A1A-9B14-EECF9ADD6F88}" type="presOf" srcId="{7798BD6C-F01D-4B8B-9E4E-9B9801F6B493}" destId="{229F008A-F533-40AA-B00A-6034F7D45DFB}" srcOrd="0" destOrd="0" presId="urn:microsoft.com/office/officeart/2005/8/layout/process5"/>
    <dgm:cxn modelId="{F5A13006-3CCC-4F27-B18E-1C2FFF3D9E0C}" type="presOf" srcId="{20C2DBB5-6440-4E0B-9BD0-5149204B9F96}" destId="{69038C6D-38E1-4687-964A-8E4E7E69E95F}" srcOrd="0" destOrd="0" presId="urn:microsoft.com/office/officeart/2005/8/layout/process5"/>
    <dgm:cxn modelId="{19D31358-E537-46A4-A6F4-9A0DF1B16BF2}" type="presOf" srcId="{AABA3123-C205-4B23-B7A9-E380852C6C35}" destId="{AD006A6E-D7D0-4EFE-93F5-F35234A22007}" srcOrd="0" destOrd="0" presId="urn:microsoft.com/office/officeart/2005/8/layout/process5"/>
    <dgm:cxn modelId="{75731B18-FF3D-4FB7-A3CA-FBE30E2FD95A}" type="presOf" srcId="{373CE02E-523D-4D7C-AE64-E3AC2ECE58FF}" destId="{57EB7478-13DA-472C-BC81-E8DB7B834480}" srcOrd="0" destOrd="0" presId="urn:microsoft.com/office/officeart/2005/8/layout/process5"/>
    <dgm:cxn modelId="{2A807BC4-CCF8-4278-BED1-61C0E5A0F9BE}" type="presOf" srcId="{C7C3AB8E-D216-4DAE-9014-9C4091BD3509}" destId="{D1215AF1-D2BB-497A-B08B-88EA3E1A7BA2}" srcOrd="0" destOrd="0" presId="urn:microsoft.com/office/officeart/2005/8/layout/process5"/>
    <dgm:cxn modelId="{3AA10805-5CBB-4AF0-9C00-C61661D59E62}" type="presOf" srcId="{9D1C47DB-F8FE-435B-ADB6-E4B0629541AC}" destId="{0A570DC8-3288-4C15-9FD2-E19EB21C884B}" srcOrd="0" destOrd="0" presId="urn:microsoft.com/office/officeart/2005/8/layout/process5"/>
    <dgm:cxn modelId="{26F6A603-A6BB-4FFF-8003-6F0BE09FC4D5}" srcId="{20C2DBB5-6440-4E0B-9BD0-5149204B9F96}" destId="{AABA3123-C205-4B23-B7A9-E380852C6C35}" srcOrd="5" destOrd="0" parTransId="{30D3B723-087E-46D3-B4AB-E9946AAEA2E0}" sibTransId="{C1AF719A-6492-4344-8120-FE1ED6B8D37D}"/>
    <dgm:cxn modelId="{C1B283A3-E4D8-4FE2-BE09-69BCCF747060}" type="presOf" srcId="{E40A24E0-E793-43B3-BB38-4D9FCEA3AD9F}" destId="{FD0AE549-2467-43A4-86DF-0DCB5753B40C}" srcOrd="1" destOrd="0" presId="urn:microsoft.com/office/officeart/2005/8/layout/process5"/>
    <dgm:cxn modelId="{B567661D-CE7C-48CB-84A6-5A506E69B24B}" type="presOf" srcId="{E217F188-46BD-4EB4-A691-DF622FEAD846}" destId="{9CF438A8-F985-404B-BD7D-86E78231CEA5}" srcOrd="0" destOrd="0" presId="urn:microsoft.com/office/officeart/2005/8/layout/process5"/>
    <dgm:cxn modelId="{CB58E0CB-2368-4DFC-AB13-B4986E43F082}" type="presOf" srcId="{9D1C47DB-F8FE-435B-ADB6-E4B0629541AC}" destId="{0AF278D8-5701-4E4E-B6C8-0501041CC2B8}" srcOrd="1" destOrd="0" presId="urn:microsoft.com/office/officeart/2005/8/layout/process5"/>
    <dgm:cxn modelId="{51F1A35F-0C4C-4605-820E-C99D32E3995D}" srcId="{20C2DBB5-6440-4E0B-9BD0-5149204B9F96}" destId="{6FAAE677-69BF-446A-82A4-0CE514785FF9}" srcOrd="3" destOrd="0" parTransId="{9FF51EF9-BBE0-47B0-B852-8D7B2C8ABF87}" sibTransId="{9D1C47DB-F8FE-435B-ADB6-E4B0629541AC}"/>
    <dgm:cxn modelId="{7DC85200-B7DC-42E6-A14D-4E8F24E6055D}" type="presOf" srcId="{373CE02E-523D-4D7C-AE64-E3AC2ECE58FF}" destId="{DF83AC52-9757-4D3C-82C0-42D7EA73A925}" srcOrd="1" destOrd="0" presId="urn:microsoft.com/office/officeart/2005/8/layout/process5"/>
    <dgm:cxn modelId="{23B40E3F-CCFA-4B2C-9F0E-ADFA9BB47E52}" srcId="{20C2DBB5-6440-4E0B-9BD0-5149204B9F96}" destId="{E217F188-46BD-4EB4-A691-DF622FEAD846}" srcOrd="2" destOrd="0" parTransId="{9E74B61B-8910-455D-ABA6-7515DE5D6082}" sibTransId="{A3DAC25A-872C-4552-991A-DBC3B0042567}"/>
    <dgm:cxn modelId="{792640A9-637B-4A6E-B2BE-C0F32C318E75}" type="presOf" srcId="{A3DAC25A-872C-4552-991A-DBC3B0042567}" destId="{5A469EC9-88B4-4644-BDD9-397D38D667BF}" srcOrd="1" destOrd="0" presId="urn:microsoft.com/office/officeart/2005/8/layout/process5"/>
    <dgm:cxn modelId="{8BC38E83-1C0D-464D-8D2A-CFEE28A3619B}" type="presOf" srcId="{B180590F-2E5D-44DA-810F-6939FF8300E3}" destId="{1B423EE9-F9F7-4446-8982-C9D24E7DA19A}" srcOrd="1" destOrd="0" presId="urn:microsoft.com/office/officeart/2005/8/layout/process5"/>
    <dgm:cxn modelId="{249EA6C5-6D7C-47E2-AEDE-30D01A1C42D3}" type="presOf" srcId="{6FAAE677-69BF-446A-82A4-0CE514785FF9}" destId="{A208A7F8-5D17-4181-95CF-AD21DE3068C2}" srcOrd="0" destOrd="0" presId="urn:microsoft.com/office/officeart/2005/8/layout/process5"/>
    <dgm:cxn modelId="{88DA90C5-EA55-4EA6-8C08-45CF0E100437}" type="presOf" srcId="{9B2BF491-4490-4590-A247-824CE8BDBD37}" destId="{21AD31F3-72FB-41BC-81CC-2FCDF017DD00}" srcOrd="0" destOrd="0" presId="urn:microsoft.com/office/officeart/2005/8/layout/process5"/>
    <dgm:cxn modelId="{01CEF181-FAF0-44DA-8D4C-098B92D2CC5D}" type="presOf" srcId="{B180590F-2E5D-44DA-810F-6939FF8300E3}" destId="{5DC58319-80EA-41EB-82B6-FF380E0EFC3D}" srcOrd="0" destOrd="0" presId="urn:microsoft.com/office/officeart/2005/8/layout/process5"/>
    <dgm:cxn modelId="{BFC56744-B753-49E6-AA74-C1563FCB7DC9}" type="presOf" srcId="{A3DAC25A-872C-4552-991A-DBC3B0042567}" destId="{3BA4EFD0-4A31-48A9-B7E7-FD00F212E1BA}" srcOrd="0" destOrd="0" presId="urn:microsoft.com/office/officeart/2005/8/layout/process5"/>
    <dgm:cxn modelId="{71D8A708-A787-417C-8B5F-2F2239615F4D}" srcId="{20C2DBB5-6440-4E0B-9BD0-5149204B9F96}" destId="{9B2BF491-4490-4590-A247-824CE8BDBD37}" srcOrd="1" destOrd="0" parTransId="{61AA0BBB-4C0E-4270-981D-59C45A333667}" sibTransId="{373CE02E-523D-4D7C-AE64-E3AC2ECE58FF}"/>
    <dgm:cxn modelId="{DA7DEB6C-A634-4A23-81AD-2365189CD68F}" srcId="{20C2DBB5-6440-4E0B-9BD0-5149204B9F96}" destId="{7798BD6C-F01D-4B8B-9E4E-9B9801F6B493}" srcOrd="4" destOrd="0" parTransId="{5AB4E8BA-CB54-4A2C-B4F0-967DFA981840}" sibTransId="{E40A24E0-E793-43B3-BB38-4D9FCEA3AD9F}"/>
    <dgm:cxn modelId="{83014701-D65E-4C73-B264-64863855D631}" type="presOf" srcId="{E40A24E0-E793-43B3-BB38-4D9FCEA3AD9F}" destId="{D9CF6A83-3B0D-4461-B5AF-D7306955F78E}" srcOrd="0" destOrd="0" presId="urn:microsoft.com/office/officeart/2005/8/layout/process5"/>
    <dgm:cxn modelId="{B115EE6B-179E-4B87-8001-50DBCAACA1A2}" srcId="{20C2DBB5-6440-4E0B-9BD0-5149204B9F96}" destId="{C7C3AB8E-D216-4DAE-9014-9C4091BD3509}" srcOrd="0" destOrd="0" parTransId="{E0268994-A6FB-4A0A-A020-10DBCA84C971}" sibTransId="{B180590F-2E5D-44DA-810F-6939FF8300E3}"/>
    <dgm:cxn modelId="{F0BE4487-3ADA-4F75-961C-55763DCDB1A4}" type="presParOf" srcId="{69038C6D-38E1-4687-964A-8E4E7E69E95F}" destId="{D1215AF1-D2BB-497A-B08B-88EA3E1A7BA2}" srcOrd="0" destOrd="0" presId="urn:microsoft.com/office/officeart/2005/8/layout/process5"/>
    <dgm:cxn modelId="{0C75044D-C660-4F58-81BD-A56FD45B04A2}" type="presParOf" srcId="{69038C6D-38E1-4687-964A-8E4E7E69E95F}" destId="{5DC58319-80EA-41EB-82B6-FF380E0EFC3D}" srcOrd="1" destOrd="0" presId="urn:microsoft.com/office/officeart/2005/8/layout/process5"/>
    <dgm:cxn modelId="{98937DE0-B774-4C40-843F-63299B43A353}" type="presParOf" srcId="{5DC58319-80EA-41EB-82B6-FF380E0EFC3D}" destId="{1B423EE9-F9F7-4446-8982-C9D24E7DA19A}" srcOrd="0" destOrd="0" presId="urn:microsoft.com/office/officeart/2005/8/layout/process5"/>
    <dgm:cxn modelId="{5460F97E-4D43-4EC7-9659-2B46EFC073AD}" type="presParOf" srcId="{69038C6D-38E1-4687-964A-8E4E7E69E95F}" destId="{21AD31F3-72FB-41BC-81CC-2FCDF017DD00}" srcOrd="2" destOrd="0" presId="urn:microsoft.com/office/officeart/2005/8/layout/process5"/>
    <dgm:cxn modelId="{0FD31D4C-5946-4143-A57A-8632C5877B8A}" type="presParOf" srcId="{69038C6D-38E1-4687-964A-8E4E7E69E95F}" destId="{57EB7478-13DA-472C-BC81-E8DB7B834480}" srcOrd="3" destOrd="0" presId="urn:microsoft.com/office/officeart/2005/8/layout/process5"/>
    <dgm:cxn modelId="{ECACC60E-99F5-4193-BDAA-F7258C8D7D99}" type="presParOf" srcId="{57EB7478-13DA-472C-BC81-E8DB7B834480}" destId="{DF83AC52-9757-4D3C-82C0-42D7EA73A925}" srcOrd="0" destOrd="0" presId="urn:microsoft.com/office/officeart/2005/8/layout/process5"/>
    <dgm:cxn modelId="{7FA27438-F082-4965-AD52-54E455307D67}" type="presParOf" srcId="{69038C6D-38E1-4687-964A-8E4E7E69E95F}" destId="{9CF438A8-F985-404B-BD7D-86E78231CEA5}" srcOrd="4" destOrd="0" presId="urn:microsoft.com/office/officeart/2005/8/layout/process5"/>
    <dgm:cxn modelId="{D40C8F1E-99AD-4D70-9172-D4DF291A1AE0}" type="presParOf" srcId="{69038C6D-38E1-4687-964A-8E4E7E69E95F}" destId="{3BA4EFD0-4A31-48A9-B7E7-FD00F212E1BA}" srcOrd="5" destOrd="0" presId="urn:microsoft.com/office/officeart/2005/8/layout/process5"/>
    <dgm:cxn modelId="{7D7B921A-851B-4AA4-B8D9-011C91547C1D}" type="presParOf" srcId="{3BA4EFD0-4A31-48A9-B7E7-FD00F212E1BA}" destId="{5A469EC9-88B4-4644-BDD9-397D38D667BF}" srcOrd="0" destOrd="0" presId="urn:microsoft.com/office/officeart/2005/8/layout/process5"/>
    <dgm:cxn modelId="{BC574BA7-D33C-4C2B-8F2D-4744294AB908}" type="presParOf" srcId="{69038C6D-38E1-4687-964A-8E4E7E69E95F}" destId="{A208A7F8-5D17-4181-95CF-AD21DE3068C2}" srcOrd="6" destOrd="0" presId="urn:microsoft.com/office/officeart/2005/8/layout/process5"/>
    <dgm:cxn modelId="{CDC9D366-379C-4404-A71E-10F8789F1835}" type="presParOf" srcId="{69038C6D-38E1-4687-964A-8E4E7E69E95F}" destId="{0A570DC8-3288-4C15-9FD2-E19EB21C884B}" srcOrd="7" destOrd="0" presId="urn:microsoft.com/office/officeart/2005/8/layout/process5"/>
    <dgm:cxn modelId="{7E0D7F1E-A468-4884-9A00-C6A6F65157F0}" type="presParOf" srcId="{0A570DC8-3288-4C15-9FD2-E19EB21C884B}" destId="{0AF278D8-5701-4E4E-B6C8-0501041CC2B8}" srcOrd="0" destOrd="0" presId="urn:microsoft.com/office/officeart/2005/8/layout/process5"/>
    <dgm:cxn modelId="{F6DECDBE-ECC9-41C7-8F01-F5A50B587E8F}" type="presParOf" srcId="{69038C6D-38E1-4687-964A-8E4E7E69E95F}" destId="{229F008A-F533-40AA-B00A-6034F7D45DFB}" srcOrd="8" destOrd="0" presId="urn:microsoft.com/office/officeart/2005/8/layout/process5"/>
    <dgm:cxn modelId="{60852DDB-2458-4EAE-A06C-4B827CC0A3FA}" type="presParOf" srcId="{69038C6D-38E1-4687-964A-8E4E7E69E95F}" destId="{D9CF6A83-3B0D-4461-B5AF-D7306955F78E}" srcOrd="9" destOrd="0" presId="urn:microsoft.com/office/officeart/2005/8/layout/process5"/>
    <dgm:cxn modelId="{2AA3211F-D256-4928-BCEC-2F76DA1C1A4A}" type="presParOf" srcId="{D9CF6A83-3B0D-4461-B5AF-D7306955F78E}" destId="{FD0AE549-2467-43A4-86DF-0DCB5753B40C}" srcOrd="0" destOrd="0" presId="urn:microsoft.com/office/officeart/2005/8/layout/process5"/>
    <dgm:cxn modelId="{7A816A48-859C-445B-B91E-BD9430925E98}" type="presParOf" srcId="{69038C6D-38E1-4687-964A-8E4E7E69E95F}" destId="{AD006A6E-D7D0-4EFE-93F5-F35234A22007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F5AE6B-CE76-41A4-9981-9D6AE1C6AB1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28A8F1-7162-468D-ABF6-656608261D64}">
      <dgm:prSet phldrT="[Текст]"/>
      <dgm:spPr>
        <a:solidFill>
          <a:schemeClr val="bg1">
            <a:lumMod val="50000"/>
            <a:lumOff val="5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Осмотр живота</a:t>
          </a:r>
          <a:endParaRPr lang="ru-RU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89C0FF-A444-445C-8A8D-B585D482992D}" type="parTrans" cxnId="{EA45C6C2-F738-4124-A3F6-803BA774F615}">
      <dgm:prSet/>
      <dgm:spPr/>
      <dgm:t>
        <a:bodyPr/>
        <a:lstStyle/>
        <a:p>
          <a:endParaRPr lang="ru-RU"/>
        </a:p>
      </dgm:t>
    </dgm:pt>
    <dgm:pt modelId="{413A0C2C-76BC-4159-B4D3-66D7B388698D}" type="sibTrans" cxnId="{EA45C6C2-F738-4124-A3F6-803BA774F615}">
      <dgm:prSet/>
      <dgm:spPr/>
      <dgm:t>
        <a:bodyPr/>
        <a:lstStyle/>
        <a:p>
          <a:endParaRPr lang="ru-RU"/>
        </a:p>
      </dgm:t>
    </dgm:pt>
    <dgm:pt modelId="{50FB8682-DCC6-4332-A245-8915876DCB7C}">
      <dgm:prSet phldrT="[Текст]"/>
      <dgm:spPr>
        <a:solidFill>
          <a:schemeClr val="bg1">
            <a:lumMod val="50000"/>
            <a:lumOff val="5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Живот вздут в верхних отделах</a:t>
          </a:r>
          <a:endParaRPr lang="ru-RU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1FC0BE-EDA9-491D-957E-069F99C4C8B5}" type="parTrans" cxnId="{408F4A68-85EA-4020-82EA-EF72A4FB5468}">
      <dgm:prSet/>
      <dgm:spPr/>
      <dgm:t>
        <a:bodyPr/>
        <a:lstStyle/>
        <a:p>
          <a:endParaRPr lang="ru-RU"/>
        </a:p>
      </dgm:t>
    </dgm:pt>
    <dgm:pt modelId="{A9715B60-C704-4552-8FD4-1C452F3022B9}" type="sibTrans" cxnId="{408F4A68-85EA-4020-82EA-EF72A4FB5468}">
      <dgm:prSet/>
      <dgm:spPr/>
      <dgm:t>
        <a:bodyPr/>
        <a:lstStyle/>
        <a:p>
          <a:endParaRPr lang="ru-RU"/>
        </a:p>
      </dgm:t>
    </dgm:pt>
    <dgm:pt modelId="{DFF9794C-8F4E-4A93-89FE-494E2BCC2AD7}">
      <dgm:prSet phldrT="[Текст]"/>
      <dgm:spPr>
        <a:solidFill>
          <a:schemeClr val="bg1">
            <a:lumMod val="50000"/>
            <a:lumOff val="5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ОКН?</a:t>
          </a:r>
          <a:endParaRPr lang="ru-RU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D4B343-75CB-4074-9512-4262EEE3C3A3}" type="parTrans" cxnId="{553B709D-13A5-4181-BE83-2E923D58D1F5}">
      <dgm:prSet/>
      <dgm:spPr/>
      <dgm:t>
        <a:bodyPr/>
        <a:lstStyle/>
        <a:p>
          <a:endParaRPr lang="ru-RU"/>
        </a:p>
      </dgm:t>
    </dgm:pt>
    <dgm:pt modelId="{F0774068-3703-4BAE-A3F1-6CD63BBCBADA}" type="sibTrans" cxnId="{553B709D-13A5-4181-BE83-2E923D58D1F5}">
      <dgm:prSet/>
      <dgm:spPr/>
      <dgm:t>
        <a:bodyPr/>
        <a:lstStyle/>
        <a:p>
          <a:endParaRPr lang="ru-RU"/>
        </a:p>
      </dgm:t>
    </dgm:pt>
    <dgm:pt modelId="{57DF40AE-9E3F-4A48-916A-8FBB884B08DD}">
      <dgm:prSet phldrT="[Текст]"/>
      <dgm:spPr>
        <a:solidFill>
          <a:schemeClr val="bg1">
            <a:lumMod val="50000"/>
            <a:lumOff val="50000"/>
          </a:schemeClr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О. панкреатит?</a:t>
          </a:r>
          <a:endParaRPr lang="ru-RU" b="1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C7BA5-FB2A-4C61-8DA7-DFAD9F33D0DD}" type="parTrans" cxnId="{9A79D0E6-E2F3-48EE-8E6B-97D09475BC79}">
      <dgm:prSet/>
      <dgm:spPr/>
      <dgm:t>
        <a:bodyPr/>
        <a:lstStyle/>
        <a:p>
          <a:endParaRPr lang="ru-RU"/>
        </a:p>
      </dgm:t>
    </dgm:pt>
    <dgm:pt modelId="{87067EB3-49E7-49CF-984C-44E6DC5711B6}" type="sibTrans" cxnId="{9A79D0E6-E2F3-48EE-8E6B-97D09475BC79}">
      <dgm:prSet/>
      <dgm:spPr/>
      <dgm:t>
        <a:bodyPr/>
        <a:lstStyle/>
        <a:p>
          <a:endParaRPr lang="ru-RU"/>
        </a:p>
      </dgm:t>
    </dgm:pt>
    <dgm:pt modelId="{209C3A47-EB78-4239-BED3-829DB93F1B34}">
      <dgm:prSet phldrT="[Текст]"/>
      <dgm:spPr>
        <a:solidFill>
          <a:schemeClr val="bg1">
            <a:lumMod val="50000"/>
            <a:lumOff val="5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Живот напряжён в верхних отделах</a:t>
          </a:r>
          <a:endParaRPr lang="ru-RU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C7B6F1-E675-459E-9AAD-C20DC28CE09B}" type="parTrans" cxnId="{A8C542C0-06DD-4236-9600-3578AB4A84AC}">
      <dgm:prSet/>
      <dgm:spPr/>
      <dgm:t>
        <a:bodyPr/>
        <a:lstStyle/>
        <a:p>
          <a:endParaRPr lang="ru-RU"/>
        </a:p>
      </dgm:t>
    </dgm:pt>
    <dgm:pt modelId="{36E4C1B9-9BC7-4311-BB97-1D9B51F00DC4}" type="sibTrans" cxnId="{A8C542C0-06DD-4236-9600-3578AB4A84AC}">
      <dgm:prSet/>
      <dgm:spPr/>
      <dgm:t>
        <a:bodyPr/>
        <a:lstStyle/>
        <a:p>
          <a:endParaRPr lang="ru-RU"/>
        </a:p>
      </dgm:t>
    </dgm:pt>
    <dgm:pt modelId="{82E6F242-6B47-4698-B45A-ED1979D2AD4E}">
      <dgm:prSet phldrT="[Текст]"/>
      <dgm:spPr>
        <a:solidFill>
          <a:schemeClr val="bg1">
            <a:lumMod val="50000"/>
            <a:lumOff val="5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Прободение язвы?</a:t>
          </a:r>
          <a:endParaRPr lang="ru-RU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30E19A-34E2-41D2-8177-D81B1A2E7350}" type="parTrans" cxnId="{EC08974D-3FA4-4069-B526-67B55D52516F}">
      <dgm:prSet/>
      <dgm:spPr/>
      <dgm:t>
        <a:bodyPr/>
        <a:lstStyle/>
        <a:p>
          <a:endParaRPr lang="ru-RU"/>
        </a:p>
      </dgm:t>
    </dgm:pt>
    <dgm:pt modelId="{33F02145-CE40-4478-BA65-1608AFB2D371}" type="sibTrans" cxnId="{EC08974D-3FA4-4069-B526-67B55D52516F}">
      <dgm:prSet/>
      <dgm:spPr/>
      <dgm:t>
        <a:bodyPr/>
        <a:lstStyle/>
        <a:p>
          <a:endParaRPr lang="ru-RU"/>
        </a:p>
      </dgm:t>
    </dgm:pt>
    <dgm:pt modelId="{30C9F99E-C500-443D-8D8C-E536740F7453}" type="pres">
      <dgm:prSet presAssocID="{FBF5AE6B-CE76-41A4-9981-9D6AE1C6AB1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970152-693D-4FC8-998D-A835CD5ED8D9}" type="pres">
      <dgm:prSet presAssocID="{AA28A8F1-7162-468D-ABF6-656608261D64}" presName="root1" presStyleCnt="0"/>
      <dgm:spPr/>
    </dgm:pt>
    <dgm:pt modelId="{569CD484-C56B-4C35-B448-05120CCC8986}" type="pres">
      <dgm:prSet presAssocID="{AA28A8F1-7162-468D-ABF6-656608261D6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B4D3FB-D155-4A5D-8325-FBA00C7A1025}" type="pres">
      <dgm:prSet presAssocID="{AA28A8F1-7162-468D-ABF6-656608261D64}" presName="level2hierChild" presStyleCnt="0"/>
      <dgm:spPr/>
    </dgm:pt>
    <dgm:pt modelId="{F09DBC6A-5D2A-426A-905A-55F87ED8C56F}" type="pres">
      <dgm:prSet presAssocID="{B11FC0BE-EDA9-491D-957E-069F99C4C8B5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E7EF0991-E019-4F2C-9679-5B846D4EF24D}" type="pres">
      <dgm:prSet presAssocID="{B11FC0BE-EDA9-491D-957E-069F99C4C8B5}" presName="connTx" presStyleLbl="parChTrans1D2" presStyleIdx="0" presStyleCnt="2"/>
      <dgm:spPr/>
      <dgm:t>
        <a:bodyPr/>
        <a:lstStyle/>
        <a:p>
          <a:endParaRPr lang="ru-RU"/>
        </a:p>
      </dgm:t>
    </dgm:pt>
    <dgm:pt modelId="{BFC72E5E-D8B7-43D8-9139-B8309CA07164}" type="pres">
      <dgm:prSet presAssocID="{50FB8682-DCC6-4332-A245-8915876DCB7C}" presName="root2" presStyleCnt="0"/>
      <dgm:spPr/>
    </dgm:pt>
    <dgm:pt modelId="{CFAD5EAC-A5A8-4A07-A316-0EFDDF695388}" type="pres">
      <dgm:prSet presAssocID="{50FB8682-DCC6-4332-A245-8915876DCB7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B8DC13-4765-47A1-AB84-865D87157255}" type="pres">
      <dgm:prSet presAssocID="{50FB8682-DCC6-4332-A245-8915876DCB7C}" presName="level3hierChild" presStyleCnt="0"/>
      <dgm:spPr/>
    </dgm:pt>
    <dgm:pt modelId="{51BF0BB8-EB06-472B-BA69-FA7F8BDE4714}" type="pres">
      <dgm:prSet presAssocID="{8FD4B343-75CB-4074-9512-4262EEE3C3A3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E1A4A375-2F5E-4492-ADA5-093BFEF917B2}" type="pres">
      <dgm:prSet presAssocID="{8FD4B343-75CB-4074-9512-4262EEE3C3A3}" presName="connTx" presStyleLbl="parChTrans1D3" presStyleIdx="0" presStyleCnt="3"/>
      <dgm:spPr/>
      <dgm:t>
        <a:bodyPr/>
        <a:lstStyle/>
        <a:p>
          <a:endParaRPr lang="ru-RU"/>
        </a:p>
      </dgm:t>
    </dgm:pt>
    <dgm:pt modelId="{6022BED6-F359-4444-847B-D04D51046085}" type="pres">
      <dgm:prSet presAssocID="{DFF9794C-8F4E-4A93-89FE-494E2BCC2AD7}" presName="root2" presStyleCnt="0"/>
      <dgm:spPr/>
    </dgm:pt>
    <dgm:pt modelId="{6FE33E4C-F6AA-4B23-BF14-9ED987128AFA}" type="pres">
      <dgm:prSet presAssocID="{DFF9794C-8F4E-4A93-89FE-494E2BCC2AD7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E3B96F-460F-4679-9D07-7276E0EF970B}" type="pres">
      <dgm:prSet presAssocID="{DFF9794C-8F4E-4A93-89FE-494E2BCC2AD7}" presName="level3hierChild" presStyleCnt="0"/>
      <dgm:spPr/>
    </dgm:pt>
    <dgm:pt modelId="{87FCD68B-E43C-4223-ABDA-7528CEC1FBA7}" type="pres">
      <dgm:prSet presAssocID="{258C7BA5-FB2A-4C61-8DA7-DFAD9F33D0DD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107F9056-190F-4CFC-9421-73FC1B792B23}" type="pres">
      <dgm:prSet presAssocID="{258C7BA5-FB2A-4C61-8DA7-DFAD9F33D0DD}" presName="connTx" presStyleLbl="parChTrans1D3" presStyleIdx="1" presStyleCnt="3"/>
      <dgm:spPr/>
      <dgm:t>
        <a:bodyPr/>
        <a:lstStyle/>
        <a:p>
          <a:endParaRPr lang="ru-RU"/>
        </a:p>
      </dgm:t>
    </dgm:pt>
    <dgm:pt modelId="{F8411E42-BCE0-49E8-8CE1-B0C782542039}" type="pres">
      <dgm:prSet presAssocID="{57DF40AE-9E3F-4A48-916A-8FBB884B08DD}" presName="root2" presStyleCnt="0"/>
      <dgm:spPr/>
    </dgm:pt>
    <dgm:pt modelId="{01C4A84A-EEFF-4F8F-8B45-C6AE72CFDB3B}" type="pres">
      <dgm:prSet presAssocID="{57DF40AE-9E3F-4A48-916A-8FBB884B08DD}" presName="LevelTwoTextNode" presStyleLbl="node3" presStyleIdx="1" presStyleCnt="3" custLinFactNeighborX="1368" custLinFactNeighborY="8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06519B-77CD-4852-9446-8F7C417ACF04}" type="pres">
      <dgm:prSet presAssocID="{57DF40AE-9E3F-4A48-916A-8FBB884B08DD}" presName="level3hierChild" presStyleCnt="0"/>
      <dgm:spPr/>
    </dgm:pt>
    <dgm:pt modelId="{2FC5B820-FC5A-4C9D-A8E4-5A96BD977307}" type="pres">
      <dgm:prSet presAssocID="{C1C7B6F1-E675-459E-9AAD-C20DC28CE09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B191A81F-53E8-42CC-9A84-D32AD41EEBE4}" type="pres">
      <dgm:prSet presAssocID="{C1C7B6F1-E675-459E-9AAD-C20DC28CE09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7F74F08F-532D-4410-894A-EFE18EBF9C4A}" type="pres">
      <dgm:prSet presAssocID="{209C3A47-EB78-4239-BED3-829DB93F1B34}" presName="root2" presStyleCnt="0"/>
      <dgm:spPr/>
    </dgm:pt>
    <dgm:pt modelId="{5F597F7A-2AAA-42EA-AFEE-2C2CBDD2C5A1}" type="pres">
      <dgm:prSet presAssocID="{209C3A47-EB78-4239-BED3-829DB93F1B3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2654D6-E0D9-47CF-8917-9429C1128211}" type="pres">
      <dgm:prSet presAssocID="{209C3A47-EB78-4239-BED3-829DB93F1B34}" presName="level3hierChild" presStyleCnt="0"/>
      <dgm:spPr/>
    </dgm:pt>
    <dgm:pt modelId="{0BCBBC3E-426E-4A91-961B-DA1A06537356}" type="pres">
      <dgm:prSet presAssocID="{4130E19A-34E2-41D2-8177-D81B1A2E7350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53EA0922-B7F2-470B-9294-0988C32BF735}" type="pres">
      <dgm:prSet presAssocID="{4130E19A-34E2-41D2-8177-D81B1A2E7350}" presName="connTx" presStyleLbl="parChTrans1D3" presStyleIdx="2" presStyleCnt="3"/>
      <dgm:spPr/>
      <dgm:t>
        <a:bodyPr/>
        <a:lstStyle/>
        <a:p>
          <a:endParaRPr lang="ru-RU"/>
        </a:p>
      </dgm:t>
    </dgm:pt>
    <dgm:pt modelId="{EAAE1AD4-735D-4078-A37C-A3E4CC72AC70}" type="pres">
      <dgm:prSet presAssocID="{82E6F242-6B47-4698-B45A-ED1979D2AD4E}" presName="root2" presStyleCnt="0"/>
      <dgm:spPr/>
    </dgm:pt>
    <dgm:pt modelId="{D95261F3-2FFF-4DDB-92CA-0F67C72BEFD2}" type="pres">
      <dgm:prSet presAssocID="{82E6F242-6B47-4698-B45A-ED1979D2AD4E}" presName="LevelTwoTextNode" presStyleLbl="node3" presStyleIdx="2" presStyleCnt="3" custLinFactNeighborX="-890" custLinFactNeighborY="241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FA16AB-2C0C-43DB-B6AE-19E3FE2C9363}" type="pres">
      <dgm:prSet presAssocID="{82E6F242-6B47-4698-B45A-ED1979D2AD4E}" presName="level3hierChild" presStyleCnt="0"/>
      <dgm:spPr/>
    </dgm:pt>
  </dgm:ptLst>
  <dgm:cxnLst>
    <dgm:cxn modelId="{EA45C6C2-F738-4124-A3F6-803BA774F615}" srcId="{FBF5AE6B-CE76-41A4-9981-9D6AE1C6AB18}" destId="{AA28A8F1-7162-468D-ABF6-656608261D64}" srcOrd="0" destOrd="0" parTransId="{4889C0FF-A444-445C-8A8D-B585D482992D}" sibTransId="{413A0C2C-76BC-4159-B4D3-66D7B388698D}"/>
    <dgm:cxn modelId="{553B709D-13A5-4181-BE83-2E923D58D1F5}" srcId="{50FB8682-DCC6-4332-A245-8915876DCB7C}" destId="{DFF9794C-8F4E-4A93-89FE-494E2BCC2AD7}" srcOrd="0" destOrd="0" parTransId="{8FD4B343-75CB-4074-9512-4262EEE3C3A3}" sibTransId="{F0774068-3703-4BAE-A3F1-6CD63BBCBADA}"/>
    <dgm:cxn modelId="{9A79D0E6-E2F3-48EE-8E6B-97D09475BC79}" srcId="{50FB8682-DCC6-4332-A245-8915876DCB7C}" destId="{57DF40AE-9E3F-4A48-916A-8FBB884B08DD}" srcOrd="1" destOrd="0" parTransId="{258C7BA5-FB2A-4C61-8DA7-DFAD9F33D0DD}" sibTransId="{87067EB3-49E7-49CF-984C-44E6DC5711B6}"/>
    <dgm:cxn modelId="{3327ECCE-4471-4FA5-876B-C219A9440BBC}" type="presOf" srcId="{C1C7B6F1-E675-459E-9AAD-C20DC28CE09B}" destId="{2FC5B820-FC5A-4C9D-A8E4-5A96BD977307}" srcOrd="0" destOrd="0" presId="urn:microsoft.com/office/officeart/2005/8/layout/hierarchy2"/>
    <dgm:cxn modelId="{B6B60D39-B81A-4D38-8366-EA9CFE84C06F}" type="presOf" srcId="{258C7BA5-FB2A-4C61-8DA7-DFAD9F33D0DD}" destId="{107F9056-190F-4CFC-9421-73FC1B792B23}" srcOrd="1" destOrd="0" presId="urn:microsoft.com/office/officeart/2005/8/layout/hierarchy2"/>
    <dgm:cxn modelId="{408F4A68-85EA-4020-82EA-EF72A4FB5468}" srcId="{AA28A8F1-7162-468D-ABF6-656608261D64}" destId="{50FB8682-DCC6-4332-A245-8915876DCB7C}" srcOrd="0" destOrd="0" parTransId="{B11FC0BE-EDA9-491D-957E-069F99C4C8B5}" sibTransId="{A9715B60-C704-4552-8FD4-1C452F3022B9}"/>
    <dgm:cxn modelId="{DCC5866C-8192-49A2-AF71-4783E12EB3C6}" type="presOf" srcId="{8FD4B343-75CB-4074-9512-4262EEE3C3A3}" destId="{51BF0BB8-EB06-472B-BA69-FA7F8BDE4714}" srcOrd="0" destOrd="0" presId="urn:microsoft.com/office/officeart/2005/8/layout/hierarchy2"/>
    <dgm:cxn modelId="{C37A727B-F2EA-4BF0-A0AE-5FD27B541564}" type="presOf" srcId="{50FB8682-DCC6-4332-A245-8915876DCB7C}" destId="{CFAD5EAC-A5A8-4A07-A316-0EFDDF695388}" srcOrd="0" destOrd="0" presId="urn:microsoft.com/office/officeart/2005/8/layout/hierarchy2"/>
    <dgm:cxn modelId="{A4DE6062-2680-4803-8AD8-1282E7376743}" type="presOf" srcId="{B11FC0BE-EDA9-491D-957E-069F99C4C8B5}" destId="{F09DBC6A-5D2A-426A-905A-55F87ED8C56F}" srcOrd="0" destOrd="0" presId="urn:microsoft.com/office/officeart/2005/8/layout/hierarchy2"/>
    <dgm:cxn modelId="{18A0BBBE-AE09-4936-AAD2-18EEB531E034}" type="presOf" srcId="{AA28A8F1-7162-468D-ABF6-656608261D64}" destId="{569CD484-C56B-4C35-B448-05120CCC8986}" srcOrd="0" destOrd="0" presId="urn:microsoft.com/office/officeart/2005/8/layout/hierarchy2"/>
    <dgm:cxn modelId="{597EC40D-8834-49DF-8C04-ED42570DAD2E}" type="presOf" srcId="{C1C7B6F1-E675-459E-9AAD-C20DC28CE09B}" destId="{B191A81F-53E8-42CC-9A84-D32AD41EEBE4}" srcOrd="1" destOrd="0" presId="urn:microsoft.com/office/officeart/2005/8/layout/hierarchy2"/>
    <dgm:cxn modelId="{EC08974D-3FA4-4069-B526-67B55D52516F}" srcId="{209C3A47-EB78-4239-BED3-829DB93F1B34}" destId="{82E6F242-6B47-4698-B45A-ED1979D2AD4E}" srcOrd="0" destOrd="0" parTransId="{4130E19A-34E2-41D2-8177-D81B1A2E7350}" sibTransId="{33F02145-CE40-4478-BA65-1608AFB2D371}"/>
    <dgm:cxn modelId="{EB9053E8-8043-43AD-B850-DD04F11473CC}" type="presOf" srcId="{4130E19A-34E2-41D2-8177-D81B1A2E7350}" destId="{53EA0922-B7F2-470B-9294-0988C32BF735}" srcOrd="1" destOrd="0" presId="urn:microsoft.com/office/officeart/2005/8/layout/hierarchy2"/>
    <dgm:cxn modelId="{862FADED-4AB0-4DDF-9DAF-D9C5733CF269}" type="presOf" srcId="{57DF40AE-9E3F-4A48-916A-8FBB884B08DD}" destId="{01C4A84A-EEFF-4F8F-8B45-C6AE72CFDB3B}" srcOrd="0" destOrd="0" presId="urn:microsoft.com/office/officeart/2005/8/layout/hierarchy2"/>
    <dgm:cxn modelId="{B0003F04-692F-488D-96FD-B011EC94F725}" type="presOf" srcId="{DFF9794C-8F4E-4A93-89FE-494E2BCC2AD7}" destId="{6FE33E4C-F6AA-4B23-BF14-9ED987128AFA}" srcOrd="0" destOrd="0" presId="urn:microsoft.com/office/officeart/2005/8/layout/hierarchy2"/>
    <dgm:cxn modelId="{0BA44E01-923E-4644-9904-E976E7EE9344}" type="presOf" srcId="{82E6F242-6B47-4698-B45A-ED1979D2AD4E}" destId="{D95261F3-2FFF-4DDB-92CA-0F67C72BEFD2}" srcOrd="0" destOrd="0" presId="urn:microsoft.com/office/officeart/2005/8/layout/hierarchy2"/>
    <dgm:cxn modelId="{73C65043-29F5-4BCB-B01B-F05B55968A5C}" type="presOf" srcId="{FBF5AE6B-CE76-41A4-9981-9D6AE1C6AB18}" destId="{30C9F99E-C500-443D-8D8C-E536740F7453}" srcOrd="0" destOrd="0" presId="urn:microsoft.com/office/officeart/2005/8/layout/hierarchy2"/>
    <dgm:cxn modelId="{A8C542C0-06DD-4236-9600-3578AB4A84AC}" srcId="{AA28A8F1-7162-468D-ABF6-656608261D64}" destId="{209C3A47-EB78-4239-BED3-829DB93F1B34}" srcOrd="1" destOrd="0" parTransId="{C1C7B6F1-E675-459E-9AAD-C20DC28CE09B}" sibTransId="{36E4C1B9-9BC7-4311-BB97-1D9B51F00DC4}"/>
    <dgm:cxn modelId="{D2583567-6A06-4B96-AAD5-D7D3A5E3635D}" type="presOf" srcId="{4130E19A-34E2-41D2-8177-D81B1A2E7350}" destId="{0BCBBC3E-426E-4A91-961B-DA1A06537356}" srcOrd="0" destOrd="0" presId="urn:microsoft.com/office/officeart/2005/8/layout/hierarchy2"/>
    <dgm:cxn modelId="{7AF9FEC3-2223-4B44-B7F1-6A4E00610E69}" type="presOf" srcId="{8FD4B343-75CB-4074-9512-4262EEE3C3A3}" destId="{E1A4A375-2F5E-4492-ADA5-093BFEF917B2}" srcOrd="1" destOrd="0" presId="urn:microsoft.com/office/officeart/2005/8/layout/hierarchy2"/>
    <dgm:cxn modelId="{4BE09EC0-341F-4A08-8C52-C98CB4AA9842}" type="presOf" srcId="{258C7BA5-FB2A-4C61-8DA7-DFAD9F33D0DD}" destId="{87FCD68B-E43C-4223-ABDA-7528CEC1FBA7}" srcOrd="0" destOrd="0" presId="urn:microsoft.com/office/officeart/2005/8/layout/hierarchy2"/>
    <dgm:cxn modelId="{3F6B71AA-86A9-4E4B-9795-7300ACC66ED5}" type="presOf" srcId="{B11FC0BE-EDA9-491D-957E-069F99C4C8B5}" destId="{E7EF0991-E019-4F2C-9679-5B846D4EF24D}" srcOrd="1" destOrd="0" presId="urn:microsoft.com/office/officeart/2005/8/layout/hierarchy2"/>
    <dgm:cxn modelId="{6459D8EF-EDA7-46E8-AA58-09B4D03D4095}" type="presOf" srcId="{209C3A47-EB78-4239-BED3-829DB93F1B34}" destId="{5F597F7A-2AAA-42EA-AFEE-2C2CBDD2C5A1}" srcOrd="0" destOrd="0" presId="urn:microsoft.com/office/officeart/2005/8/layout/hierarchy2"/>
    <dgm:cxn modelId="{847FD042-57AF-47C6-A62E-1D84432D7148}" type="presParOf" srcId="{30C9F99E-C500-443D-8D8C-E536740F7453}" destId="{50970152-693D-4FC8-998D-A835CD5ED8D9}" srcOrd="0" destOrd="0" presId="urn:microsoft.com/office/officeart/2005/8/layout/hierarchy2"/>
    <dgm:cxn modelId="{7AC4FBA2-2999-4CCE-A728-6496DC05BDA5}" type="presParOf" srcId="{50970152-693D-4FC8-998D-A835CD5ED8D9}" destId="{569CD484-C56B-4C35-B448-05120CCC8986}" srcOrd="0" destOrd="0" presId="urn:microsoft.com/office/officeart/2005/8/layout/hierarchy2"/>
    <dgm:cxn modelId="{2B72614E-8301-4C1F-AE97-461CDC29A2BE}" type="presParOf" srcId="{50970152-693D-4FC8-998D-A835CD5ED8D9}" destId="{A5B4D3FB-D155-4A5D-8325-FBA00C7A1025}" srcOrd="1" destOrd="0" presId="urn:microsoft.com/office/officeart/2005/8/layout/hierarchy2"/>
    <dgm:cxn modelId="{A3BA6297-64C3-4B3D-AFA2-3B4A83298AC6}" type="presParOf" srcId="{A5B4D3FB-D155-4A5D-8325-FBA00C7A1025}" destId="{F09DBC6A-5D2A-426A-905A-55F87ED8C56F}" srcOrd="0" destOrd="0" presId="urn:microsoft.com/office/officeart/2005/8/layout/hierarchy2"/>
    <dgm:cxn modelId="{48D7D8FA-C593-4DB1-BB5E-7D6D21D2FCB8}" type="presParOf" srcId="{F09DBC6A-5D2A-426A-905A-55F87ED8C56F}" destId="{E7EF0991-E019-4F2C-9679-5B846D4EF24D}" srcOrd="0" destOrd="0" presId="urn:microsoft.com/office/officeart/2005/8/layout/hierarchy2"/>
    <dgm:cxn modelId="{468A537B-2913-43F8-8F31-679E5BBC5E87}" type="presParOf" srcId="{A5B4D3FB-D155-4A5D-8325-FBA00C7A1025}" destId="{BFC72E5E-D8B7-43D8-9139-B8309CA07164}" srcOrd="1" destOrd="0" presId="urn:microsoft.com/office/officeart/2005/8/layout/hierarchy2"/>
    <dgm:cxn modelId="{271549B8-5A4B-4825-915C-9C0930A01D44}" type="presParOf" srcId="{BFC72E5E-D8B7-43D8-9139-B8309CA07164}" destId="{CFAD5EAC-A5A8-4A07-A316-0EFDDF695388}" srcOrd="0" destOrd="0" presId="urn:microsoft.com/office/officeart/2005/8/layout/hierarchy2"/>
    <dgm:cxn modelId="{36C62805-A7D4-41B5-B33F-357B0D830802}" type="presParOf" srcId="{BFC72E5E-D8B7-43D8-9139-B8309CA07164}" destId="{A2B8DC13-4765-47A1-AB84-865D87157255}" srcOrd="1" destOrd="0" presId="urn:microsoft.com/office/officeart/2005/8/layout/hierarchy2"/>
    <dgm:cxn modelId="{E229E840-5855-4F56-85AA-EBC09D7C2C4B}" type="presParOf" srcId="{A2B8DC13-4765-47A1-AB84-865D87157255}" destId="{51BF0BB8-EB06-472B-BA69-FA7F8BDE4714}" srcOrd="0" destOrd="0" presId="urn:microsoft.com/office/officeart/2005/8/layout/hierarchy2"/>
    <dgm:cxn modelId="{E48DC02B-4F0D-4C4A-9AC7-EFBBFD8984BF}" type="presParOf" srcId="{51BF0BB8-EB06-472B-BA69-FA7F8BDE4714}" destId="{E1A4A375-2F5E-4492-ADA5-093BFEF917B2}" srcOrd="0" destOrd="0" presId="urn:microsoft.com/office/officeart/2005/8/layout/hierarchy2"/>
    <dgm:cxn modelId="{2DE024A4-6290-45A9-820A-AA129C0351EE}" type="presParOf" srcId="{A2B8DC13-4765-47A1-AB84-865D87157255}" destId="{6022BED6-F359-4444-847B-D04D51046085}" srcOrd="1" destOrd="0" presId="urn:microsoft.com/office/officeart/2005/8/layout/hierarchy2"/>
    <dgm:cxn modelId="{8665E975-160F-4466-93FD-0014C03CB59B}" type="presParOf" srcId="{6022BED6-F359-4444-847B-D04D51046085}" destId="{6FE33E4C-F6AA-4B23-BF14-9ED987128AFA}" srcOrd="0" destOrd="0" presId="urn:microsoft.com/office/officeart/2005/8/layout/hierarchy2"/>
    <dgm:cxn modelId="{96CA6D66-2643-449C-B614-B14885C44EDA}" type="presParOf" srcId="{6022BED6-F359-4444-847B-D04D51046085}" destId="{E8E3B96F-460F-4679-9D07-7276E0EF970B}" srcOrd="1" destOrd="0" presId="urn:microsoft.com/office/officeart/2005/8/layout/hierarchy2"/>
    <dgm:cxn modelId="{0C4A06F4-0F2E-4592-A336-F9708CE6D196}" type="presParOf" srcId="{A2B8DC13-4765-47A1-AB84-865D87157255}" destId="{87FCD68B-E43C-4223-ABDA-7528CEC1FBA7}" srcOrd="2" destOrd="0" presId="urn:microsoft.com/office/officeart/2005/8/layout/hierarchy2"/>
    <dgm:cxn modelId="{61AD30B4-C345-4A3F-BD41-34FA9726AC89}" type="presParOf" srcId="{87FCD68B-E43C-4223-ABDA-7528CEC1FBA7}" destId="{107F9056-190F-4CFC-9421-73FC1B792B23}" srcOrd="0" destOrd="0" presId="urn:microsoft.com/office/officeart/2005/8/layout/hierarchy2"/>
    <dgm:cxn modelId="{9291133E-C255-40C1-A01A-3DBC20573090}" type="presParOf" srcId="{A2B8DC13-4765-47A1-AB84-865D87157255}" destId="{F8411E42-BCE0-49E8-8CE1-B0C782542039}" srcOrd="3" destOrd="0" presId="urn:microsoft.com/office/officeart/2005/8/layout/hierarchy2"/>
    <dgm:cxn modelId="{F4EB95C9-8D9E-447E-8215-69221FCDC1D5}" type="presParOf" srcId="{F8411E42-BCE0-49E8-8CE1-B0C782542039}" destId="{01C4A84A-EEFF-4F8F-8B45-C6AE72CFDB3B}" srcOrd="0" destOrd="0" presId="urn:microsoft.com/office/officeart/2005/8/layout/hierarchy2"/>
    <dgm:cxn modelId="{3EB34BFE-5C41-497F-9A8F-8E376D86642F}" type="presParOf" srcId="{F8411E42-BCE0-49E8-8CE1-B0C782542039}" destId="{A006519B-77CD-4852-9446-8F7C417ACF04}" srcOrd="1" destOrd="0" presId="urn:microsoft.com/office/officeart/2005/8/layout/hierarchy2"/>
    <dgm:cxn modelId="{1E120A15-E7B4-4C90-ADAE-3F1437FFAB96}" type="presParOf" srcId="{A5B4D3FB-D155-4A5D-8325-FBA00C7A1025}" destId="{2FC5B820-FC5A-4C9D-A8E4-5A96BD977307}" srcOrd="2" destOrd="0" presId="urn:microsoft.com/office/officeart/2005/8/layout/hierarchy2"/>
    <dgm:cxn modelId="{7F6819AA-6714-4758-9EB6-F4A4F6B03448}" type="presParOf" srcId="{2FC5B820-FC5A-4C9D-A8E4-5A96BD977307}" destId="{B191A81F-53E8-42CC-9A84-D32AD41EEBE4}" srcOrd="0" destOrd="0" presId="urn:microsoft.com/office/officeart/2005/8/layout/hierarchy2"/>
    <dgm:cxn modelId="{F60C990E-715B-4BCD-AACB-E830BFCF7FFB}" type="presParOf" srcId="{A5B4D3FB-D155-4A5D-8325-FBA00C7A1025}" destId="{7F74F08F-532D-4410-894A-EFE18EBF9C4A}" srcOrd="3" destOrd="0" presId="urn:microsoft.com/office/officeart/2005/8/layout/hierarchy2"/>
    <dgm:cxn modelId="{1E56DDDE-9478-4E47-80B3-9383B78C4023}" type="presParOf" srcId="{7F74F08F-532D-4410-894A-EFE18EBF9C4A}" destId="{5F597F7A-2AAA-42EA-AFEE-2C2CBDD2C5A1}" srcOrd="0" destOrd="0" presId="urn:microsoft.com/office/officeart/2005/8/layout/hierarchy2"/>
    <dgm:cxn modelId="{DCCE672A-7164-408F-B99D-0BA24D161585}" type="presParOf" srcId="{7F74F08F-532D-4410-894A-EFE18EBF9C4A}" destId="{D62654D6-E0D9-47CF-8917-9429C1128211}" srcOrd="1" destOrd="0" presId="urn:microsoft.com/office/officeart/2005/8/layout/hierarchy2"/>
    <dgm:cxn modelId="{A8C05CB0-6E34-4928-8600-D7B7DBA22A27}" type="presParOf" srcId="{D62654D6-E0D9-47CF-8917-9429C1128211}" destId="{0BCBBC3E-426E-4A91-961B-DA1A06537356}" srcOrd="0" destOrd="0" presId="urn:microsoft.com/office/officeart/2005/8/layout/hierarchy2"/>
    <dgm:cxn modelId="{C9387318-565C-49D6-85C5-54DCFE836ACF}" type="presParOf" srcId="{0BCBBC3E-426E-4A91-961B-DA1A06537356}" destId="{53EA0922-B7F2-470B-9294-0988C32BF735}" srcOrd="0" destOrd="0" presId="urn:microsoft.com/office/officeart/2005/8/layout/hierarchy2"/>
    <dgm:cxn modelId="{371129A0-3C2E-469C-9D4D-A787BEDB6209}" type="presParOf" srcId="{D62654D6-E0D9-47CF-8917-9429C1128211}" destId="{EAAE1AD4-735D-4078-A37C-A3E4CC72AC70}" srcOrd="1" destOrd="0" presId="urn:microsoft.com/office/officeart/2005/8/layout/hierarchy2"/>
    <dgm:cxn modelId="{C91BCB90-7918-4E10-9074-A9FD5C6BBA6D}" type="presParOf" srcId="{EAAE1AD4-735D-4078-A37C-A3E4CC72AC70}" destId="{D95261F3-2FFF-4DDB-92CA-0F67C72BEFD2}" srcOrd="0" destOrd="0" presId="urn:microsoft.com/office/officeart/2005/8/layout/hierarchy2"/>
    <dgm:cxn modelId="{D8CD98BF-A248-458E-911A-D0BB13181BEF}" type="presParOf" srcId="{EAAE1AD4-735D-4078-A37C-A3E4CC72AC70}" destId="{B2FA16AB-2C0C-43DB-B6AE-19E3FE2C936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2DAFF0-FE61-4CBA-86CC-D8FA0ED52E51}" type="doc">
      <dgm:prSet loTypeId="urn:microsoft.com/office/officeart/2005/8/layout/radial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D7D8DC-67C9-4A81-BA39-68379D96EEDC}">
      <dgm:prSet phldrT="[Текст]" custT="1"/>
      <dgm:spPr/>
      <dgm:t>
        <a:bodyPr/>
        <a:lstStyle/>
        <a:p>
          <a:r>
            <a:rPr lang="ru-RU" sz="1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</a:t>
          </a:r>
        </a:p>
        <a:p>
          <a:r>
            <a:rPr lang="en-US" sz="1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ru-RU" sz="1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-ры до 37-38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8F4DDB-53B3-48AB-A19B-182026FE59C6}" type="parTrans" cxnId="{1AE27279-54DB-4433-A231-123CFE0C4654}">
      <dgm:prSet/>
      <dgm:spPr/>
      <dgm:t>
        <a:bodyPr/>
        <a:lstStyle/>
        <a:p>
          <a:endParaRPr lang="ru-RU"/>
        </a:p>
      </dgm:t>
    </dgm:pt>
    <dgm:pt modelId="{A58D5E8F-9F47-441F-BC8A-9E57240E7523}" type="sibTrans" cxnId="{1AE27279-54DB-4433-A231-123CFE0C4654}">
      <dgm:prSet/>
      <dgm:spPr/>
      <dgm:t>
        <a:bodyPr/>
        <a:lstStyle/>
        <a:p>
          <a:endParaRPr lang="ru-RU"/>
        </a:p>
      </dgm:t>
    </dgm:pt>
    <dgm:pt modelId="{09288693-22F1-4A94-A5A0-A5576679ECD6}">
      <dgm:prSet phldrT="[Текст]"/>
      <dgm:spPr/>
      <dgm:t>
        <a:bodyPr/>
        <a:lstStyle/>
        <a:p>
          <a:endParaRPr lang="ru-RU" dirty="0"/>
        </a:p>
      </dgm:t>
    </dgm:pt>
    <dgm:pt modelId="{094674EC-7768-4AC2-8074-24F31A8F47DE}" type="parTrans" cxnId="{90B4E7BA-A197-4A3A-8FCF-857FBC022B12}">
      <dgm:prSet/>
      <dgm:spPr/>
      <dgm:t>
        <a:bodyPr/>
        <a:lstStyle/>
        <a:p>
          <a:endParaRPr lang="ru-RU"/>
        </a:p>
      </dgm:t>
    </dgm:pt>
    <dgm:pt modelId="{6D2A24B8-9713-4B6F-82EC-3631F2F5C24C}" type="sibTrans" cxnId="{90B4E7BA-A197-4A3A-8FCF-857FBC022B12}">
      <dgm:prSet/>
      <dgm:spPr/>
      <dgm:t>
        <a:bodyPr/>
        <a:lstStyle/>
        <a:p>
          <a:endParaRPr lang="ru-RU"/>
        </a:p>
      </dgm:t>
    </dgm:pt>
    <dgm:pt modelId="{D67A5FDD-DEFC-4CE7-BE96-3D21D80BDF2F}">
      <dgm:prSet phldrT="[Текст]" custT="1"/>
      <dgm:spPr/>
      <dgm:t>
        <a:bodyPr/>
        <a:lstStyle/>
        <a:p>
          <a:r>
            <a:rPr lang="ru-RU" sz="1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Тахикардия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219803-7F8A-4C4A-BD83-CD9D42FF9B07}" type="parTrans" cxnId="{8F4E29FA-AB84-4E1E-8E3A-FC5778C98126}">
      <dgm:prSet/>
      <dgm:spPr/>
      <dgm:t>
        <a:bodyPr/>
        <a:lstStyle/>
        <a:p>
          <a:endParaRPr lang="ru-RU"/>
        </a:p>
      </dgm:t>
    </dgm:pt>
    <dgm:pt modelId="{37D52265-AC7A-4244-A2C3-104A22E6CEB5}" type="sibTrans" cxnId="{8F4E29FA-AB84-4E1E-8E3A-FC5778C98126}">
      <dgm:prSet/>
      <dgm:spPr/>
      <dgm:t>
        <a:bodyPr/>
        <a:lstStyle/>
        <a:p>
          <a:endParaRPr lang="ru-RU"/>
        </a:p>
      </dgm:t>
    </dgm:pt>
    <dgm:pt modelId="{8A34C7EF-23A5-40E0-B1A1-04C4BC55845D}">
      <dgm:prSet phldrT="[Текст]" phldr="1"/>
      <dgm:spPr/>
      <dgm:t>
        <a:bodyPr/>
        <a:lstStyle/>
        <a:p>
          <a:endParaRPr lang="ru-RU" dirty="0"/>
        </a:p>
      </dgm:t>
    </dgm:pt>
    <dgm:pt modelId="{10B9C2A9-D616-4CE4-BCB8-1A8AD959A521}" type="parTrans" cxnId="{07C77372-EF41-4F9C-8616-4FF74EAE6DD6}">
      <dgm:prSet/>
      <dgm:spPr/>
      <dgm:t>
        <a:bodyPr/>
        <a:lstStyle/>
        <a:p>
          <a:endParaRPr lang="ru-RU"/>
        </a:p>
      </dgm:t>
    </dgm:pt>
    <dgm:pt modelId="{BD980182-BD55-45F6-8206-1F2B59F017AA}" type="sibTrans" cxnId="{07C77372-EF41-4F9C-8616-4FF74EAE6DD6}">
      <dgm:prSet/>
      <dgm:spPr/>
      <dgm:t>
        <a:bodyPr/>
        <a:lstStyle/>
        <a:p>
          <a:endParaRPr lang="ru-RU"/>
        </a:p>
      </dgm:t>
    </dgm:pt>
    <dgm:pt modelId="{74645B14-599D-4830-916D-92FCC043FDB9}">
      <dgm:prSet phldrT="[Текст]" phldr="1"/>
      <dgm:spPr/>
      <dgm:t>
        <a:bodyPr/>
        <a:lstStyle/>
        <a:p>
          <a:endParaRPr lang="ru-RU" dirty="0"/>
        </a:p>
      </dgm:t>
    </dgm:pt>
    <dgm:pt modelId="{6A7F5CF7-5251-492D-9CBA-97F3DCE8799F}" type="parTrans" cxnId="{0FB5F22F-3A79-46A4-B3E8-E8ED9584349B}">
      <dgm:prSet/>
      <dgm:spPr/>
      <dgm:t>
        <a:bodyPr/>
        <a:lstStyle/>
        <a:p>
          <a:endParaRPr lang="ru-RU"/>
        </a:p>
      </dgm:t>
    </dgm:pt>
    <dgm:pt modelId="{06FFF555-46C1-40B4-AD26-902DE4CD5750}" type="sibTrans" cxnId="{0FB5F22F-3A79-46A4-B3E8-E8ED9584349B}">
      <dgm:prSet/>
      <dgm:spPr/>
      <dgm:t>
        <a:bodyPr/>
        <a:lstStyle/>
        <a:p>
          <a:endParaRPr lang="ru-RU"/>
        </a:p>
      </dgm:t>
    </dgm:pt>
    <dgm:pt modelId="{6906BED0-9D8A-40B3-A233-5D2619B08076}">
      <dgm:prSet phldrT="[Текст]" custT="1"/>
      <dgm:spPr/>
      <dgm:t>
        <a:bodyPr/>
        <a:lstStyle/>
        <a:p>
          <a:r>
            <a:rPr lang="ru-RU" sz="1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Гипотензия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43393E-E8F0-4EF7-8C23-050F98A460C3}" type="parTrans" cxnId="{DCAA44D4-C3C1-4D92-8F18-369F123FE78E}">
      <dgm:prSet/>
      <dgm:spPr/>
      <dgm:t>
        <a:bodyPr/>
        <a:lstStyle/>
        <a:p>
          <a:endParaRPr lang="ru-RU"/>
        </a:p>
      </dgm:t>
    </dgm:pt>
    <dgm:pt modelId="{FC5136F2-B1C0-4950-89B4-E7B12A68B693}" type="sibTrans" cxnId="{DCAA44D4-C3C1-4D92-8F18-369F123FE78E}">
      <dgm:prSet/>
      <dgm:spPr/>
      <dgm:t>
        <a:bodyPr/>
        <a:lstStyle/>
        <a:p>
          <a:endParaRPr lang="ru-RU"/>
        </a:p>
      </dgm:t>
    </dgm:pt>
    <dgm:pt modelId="{722FC15F-1A8F-4FEF-B06A-46488A390788}">
      <dgm:prSet phldrT="[Текст]" phldr="1"/>
      <dgm:spPr/>
      <dgm:t>
        <a:bodyPr/>
        <a:lstStyle/>
        <a:p>
          <a:endParaRPr lang="ru-RU" dirty="0"/>
        </a:p>
      </dgm:t>
    </dgm:pt>
    <dgm:pt modelId="{359E01CB-4EA6-466D-B5D0-82F54482215C}" type="parTrans" cxnId="{79446C99-F0C6-429A-8034-ABBE1ADB836F}">
      <dgm:prSet/>
      <dgm:spPr/>
      <dgm:t>
        <a:bodyPr/>
        <a:lstStyle/>
        <a:p>
          <a:endParaRPr lang="ru-RU"/>
        </a:p>
      </dgm:t>
    </dgm:pt>
    <dgm:pt modelId="{097028B9-4B30-4ED7-AE13-4739BF5B595C}" type="sibTrans" cxnId="{79446C99-F0C6-429A-8034-ABBE1ADB836F}">
      <dgm:prSet/>
      <dgm:spPr/>
      <dgm:t>
        <a:bodyPr/>
        <a:lstStyle/>
        <a:p>
          <a:endParaRPr lang="ru-RU"/>
        </a:p>
      </dgm:t>
    </dgm:pt>
    <dgm:pt modelId="{977C6CCD-8C25-4C03-97EC-030D036E8443}">
      <dgm:prSet phldrT="[Текст]" phldr="1"/>
      <dgm:spPr/>
      <dgm:t>
        <a:bodyPr/>
        <a:lstStyle/>
        <a:p>
          <a:endParaRPr lang="ru-RU" dirty="0"/>
        </a:p>
      </dgm:t>
    </dgm:pt>
    <dgm:pt modelId="{9646824B-7CCA-4801-BDF1-A48C3A5B44C7}" type="parTrans" cxnId="{D9375C55-FB7B-4695-89AC-C48CEAC5D28D}">
      <dgm:prSet/>
      <dgm:spPr/>
      <dgm:t>
        <a:bodyPr/>
        <a:lstStyle/>
        <a:p>
          <a:endParaRPr lang="ru-RU"/>
        </a:p>
      </dgm:t>
    </dgm:pt>
    <dgm:pt modelId="{858F7602-AB22-43A9-B0D0-BDC7C2955C4D}" type="sibTrans" cxnId="{D9375C55-FB7B-4695-89AC-C48CEAC5D28D}">
      <dgm:prSet/>
      <dgm:spPr/>
      <dgm:t>
        <a:bodyPr/>
        <a:lstStyle/>
        <a:p>
          <a:endParaRPr lang="ru-RU"/>
        </a:p>
      </dgm:t>
    </dgm:pt>
    <dgm:pt modelId="{69F22575-29BD-4526-9E45-777C336F7662}">
      <dgm:prSet custT="1"/>
      <dgm:spPr/>
      <dgm:t>
        <a:bodyPr/>
        <a:lstStyle/>
        <a:p>
          <a:r>
            <a:rPr lang="ru-RU" sz="14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Одышка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C55545-7538-461F-BED5-ADD12D47BD7C}" type="parTrans" cxnId="{1E976A4B-91B0-4BBB-8F1B-A8DF9F97605C}">
      <dgm:prSet/>
      <dgm:spPr/>
      <dgm:t>
        <a:bodyPr/>
        <a:lstStyle/>
        <a:p>
          <a:endParaRPr lang="ru-RU"/>
        </a:p>
      </dgm:t>
    </dgm:pt>
    <dgm:pt modelId="{148D9B82-75AE-4BE0-865C-558623886B5D}" type="sibTrans" cxnId="{1E976A4B-91B0-4BBB-8F1B-A8DF9F97605C}">
      <dgm:prSet/>
      <dgm:spPr/>
      <dgm:t>
        <a:bodyPr/>
        <a:lstStyle/>
        <a:p>
          <a:endParaRPr lang="ru-RU"/>
        </a:p>
      </dgm:t>
    </dgm:pt>
    <dgm:pt modelId="{AF2C0794-CDCF-454E-B527-31DE5885D487}" type="pres">
      <dgm:prSet presAssocID="{902DAFF0-FE61-4CBA-86CC-D8FA0ED52E5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3E96A7-9D8C-4375-B391-95EACF730243}" type="pres">
      <dgm:prSet presAssocID="{902DAFF0-FE61-4CBA-86CC-D8FA0ED52E51}" presName="cycle" presStyleCnt="0"/>
      <dgm:spPr/>
    </dgm:pt>
    <dgm:pt modelId="{41501507-1176-4F63-ABDB-8C9B743FC73E}" type="pres">
      <dgm:prSet presAssocID="{902DAFF0-FE61-4CBA-86CC-D8FA0ED52E51}" presName="centerShape" presStyleCnt="0"/>
      <dgm:spPr/>
    </dgm:pt>
    <dgm:pt modelId="{EE0373C5-5DAD-4639-9246-00F7A045536B}" type="pres">
      <dgm:prSet presAssocID="{902DAFF0-FE61-4CBA-86CC-D8FA0ED52E51}" presName="connSite" presStyleLbl="node1" presStyleIdx="0" presStyleCnt="5"/>
      <dgm:spPr/>
    </dgm:pt>
    <dgm:pt modelId="{4A0545CE-2702-461C-9618-829DCDBDF6BC}" type="pres">
      <dgm:prSet presAssocID="{902DAFF0-FE61-4CBA-86CC-D8FA0ED52E51}" presName="visible" presStyleLbl="node1" presStyleIdx="0" presStyleCnt="5" custScaleX="121109" custLinFactNeighborX="-27702" custLinFactNeighborY="2283"/>
      <dgm:spPr>
        <a:prstGeom prst="roundRect">
          <a:avLst/>
        </a:prstGeom>
      </dgm:spPr>
    </dgm:pt>
    <dgm:pt modelId="{A9027406-E36C-4051-B0E0-692403278E8F}" type="pres">
      <dgm:prSet presAssocID="{D58F4DDB-53B3-48AB-A19B-182026FE59C6}" presName="Name25" presStyleLbl="parChTrans1D1" presStyleIdx="0" presStyleCnt="4"/>
      <dgm:spPr/>
      <dgm:t>
        <a:bodyPr/>
        <a:lstStyle/>
        <a:p>
          <a:endParaRPr lang="ru-RU"/>
        </a:p>
      </dgm:t>
    </dgm:pt>
    <dgm:pt modelId="{ECDFD5B1-AC63-40AA-B5FE-8D6C03EE1F26}" type="pres">
      <dgm:prSet presAssocID="{96D7D8DC-67C9-4A81-BA39-68379D96EEDC}" presName="node" presStyleCnt="0"/>
      <dgm:spPr/>
    </dgm:pt>
    <dgm:pt modelId="{11242F83-6205-435C-81D2-85230F3B34D0}" type="pres">
      <dgm:prSet presAssocID="{96D7D8DC-67C9-4A81-BA39-68379D96EEDC}" presName="parentNode" presStyleLbl="node1" presStyleIdx="1" presStyleCnt="5" custScaleX="169780" custLinFactX="98807" custLinFactNeighborX="100000" custLinFactNeighborY="27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9CBD0F-1D40-469B-8E1E-A25D2BADD7A6}" type="pres">
      <dgm:prSet presAssocID="{96D7D8DC-67C9-4A81-BA39-68379D96EEDC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87003-C1F7-4FE1-98A3-0468118DF0A9}" type="pres">
      <dgm:prSet presAssocID="{DF219803-7F8A-4C4A-BD83-CD9D42FF9B07}" presName="Name25" presStyleLbl="parChTrans1D1" presStyleIdx="1" presStyleCnt="4"/>
      <dgm:spPr/>
      <dgm:t>
        <a:bodyPr/>
        <a:lstStyle/>
        <a:p>
          <a:endParaRPr lang="ru-RU"/>
        </a:p>
      </dgm:t>
    </dgm:pt>
    <dgm:pt modelId="{79EA8DDF-5726-43BF-B023-5BF4045D9A8E}" type="pres">
      <dgm:prSet presAssocID="{D67A5FDD-DEFC-4CE7-BE96-3D21D80BDF2F}" presName="node" presStyleCnt="0"/>
      <dgm:spPr/>
    </dgm:pt>
    <dgm:pt modelId="{9886CF86-D132-419E-88BC-B4659E71BF65}" type="pres">
      <dgm:prSet presAssocID="{D67A5FDD-DEFC-4CE7-BE96-3D21D80BDF2F}" presName="parentNode" presStyleLbl="node1" presStyleIdx="2" presStyleCnt="5" custScaleX="172770" custLinFactX="31959" custLinFactNeighborX="100000" custLinFactNeighborY="2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081B3-E795-4C8D-BFD0-0721CF79180E}" type="pres">
      <dgm:prSet presAssocID="{D67A5FDD-DEFC-4CE7-BE96-3D21D80BDF2F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FF025-4D0F-4D63-BCE1-8BD98FE9CD35}" type="pres">
      <dgm:prSet presAssocID="{7F43393E-E8F0-4EF7-8C23-050F98A460C3}" presName="Name25" presStyleLbl="parChTrans1D1" presStyleIdx="2" presStyleCnt="4"/>
      <dgm:spPr/>
      <dgm:t>
        <a:bodyPr/>
        <a:lstStyle/>
        <a:p>
          <a:endParaRPr lang="ru-RU"/>
        </a:p>
      </dgm:t>
    </dgm:pt>
    <dgm:pt modelId="{7A5264C8-C8E9-4D04-A056-294741752EA4}" type="pres">
      <dgm:prSet presAssocID="{6906BED0-9D8A-40B3-A233-5D2619B08076}" presName="node" presStyleCnt="0"/>
      <dgm:spPr/>
    </dgm:pt>
    <dgm:pt modelId="{849C3B10-FE30-4E3B-8D88-7C039171037E}" type="pres">
      <dgm:prSet presAssocID="{6906BED0-9D8A-40B3-A233-5D2619B08076}" presName="parentNode" presStyleLbl="node1" presStyleIdx="3" presStyleCnt="5" custScaleX="184627" custScaleY="115834" custLinFactX="53468" custLinFactNeighborX="100000" custLinFactNeighborY="-83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3A7A6-FAE7-44AE-9C60-C04A62FB203D}" type="pres">
      <dgm:prSet presAssocID="{6906BED0-9D8A-40B3-A233-5D2619B08076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4F3BF-A5C7-4A86-B663-C46E87131637}" type="pres">
      <dgm:prSet presAssocID="{EDC55545-7538-461F-BED5-ADD12D47BD7C}" presName="Name25" presStyleLbl="parChTrans1D1" presStyleIdx="3" presStyleCnt="4"/>
      <dgm:spPr/>
      <dgm:t>
        <a:bodyPr/>
        <a:lstStyle/>
        <a:p>
          <a:endParaRPr lang="ru-RU"/>
        </a:p>
      </dgm:t>
    </dgm:pt>
    <dgm:pt modelId="{FE7C434E-FEFB-4354-BEE4-28601E6506AA}" type="pres">
      <dgm:prSet presAssocID="{69F22575-29BD-4526-9E45-777C336F7662}" presName="node" presStyleCnt="0"/>
      <dgm:spPr/>
    </dgm:pt>
    <dgm:pt modelId="{F2049F32-6F1C-40A7-8113-87BF2051F52B}" type="pres">
      <dgm:prSet presAssocID="{69F22575-29BD-4526-9E45-777C336F7662}" presName="parentNode" presStyleLbl="node1" presStyleIdx="4" presStyleCnt="5" custScaleX="179501" custLinFactX="100000" custLinFactNeighborX="124961" custLinFactNeighborY="-58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93EFA-FA4B-4FAB-9B86-91AFA8E321C9}" type="pres">
      <dgm:prSet presAssocID="{69F22575-29BD-4526-9E45-777C336F7662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FC63CACB-4E51-4039-867F-7259EB4C6884}" type="presOf" srcId="{8A34C7EF-23A5-40E0-B1A1-04C4BC55845D}" destId="{9B2081B3-E795-4C8D-BFD0-0721CF79180E}" srcOrd="0" destOrd="0" presId="urn:microsoft.com/office/officeart/2005/8/layout/radial2"/>
    <dgm:cxn modelId="{C109CB87-6893-4D92-A737-F05D6856E50B}" type="presOf" srcId="{DF219803-7F8A-4C4A-BD83-CD9D42FF9B07}" destId="{85587003-C1F7-4FE1-98A3-0468118DF0A9}" srcOrd="0" destOrd="0" presId="urn:microsoft.com/office/officeart/2005/8/layout/radial2"/>
    <dgm:cxn modelId="{90B4E7BA-A197-4A3A-8FCF-857FBC022B12}" srcId="{96D7D8DC-67C9-4A81-BA39-68379D96EEDC}" destId="{09288693-22F1-4A94-A5A0-A5576679ECD6}" srcOrd="0" destOrd="0" parTransId="{094674EC-7768-4AC2-8074-24F31A8F47DE}" sibTransId="{6D2A24B8-9713-4B6F-82EC-3631F2F5C24C}"/>
    <dgm:cxn modelId="{590801E6-0445-4142-947B-B63DA30E2DE4}" type="presOf" srcId="{D58F4DDB-53B3-48AB-A19B-182026FE59C6}" destId="{A9027406-E36C-4051-B0E0-692403278E8F}" srcOrd="0" destOrd="0" presId="urn:microsoft.com/office/officeart/2005/8/layout/radial2"/>
    <dgm:cxn modelId="{1AE27279-54DB-4433-A231-123CFE0C4654}" srcId="{902DAFF0-FE61-4CBA-86CC-D8FA0ED52E51}" destId="{96D7D8DC-67C9-4A81-BA39-68379D96EEDC}" srcOrd="0" destOrd="0" parTransId="{D58F4DDB-53B3-48AB-A19B-182026FE59C6}" sibTransId="{A58D5E8F-9F47-441F-BC8A-9E57240E7523}"/>
    <dgm:cxn modelId="{79446C99-F0C6-429A-8034-ABBE1ADB836F}" srcId="{6906BED0-9D8A-40B3-A233-5D2619B08076}" destId="{722FC15F-1A8F-4FEF-B06A-46488A390788}" srcOrd="0" destOrd="0" parTransId="{359E01CB-4EA6-466D-B5D0-82F54482215C}" sibTransId="{097028B9-4B30-4ED7-AE13-4739BF5B595C}"/>
    <dgm:cxn modelId="{8F4E29FA-AB84-4E1E-8E3A-FC5778C98126}" srcId="{902DAFF0-FE61-4CBA-86CC-D8FA0ED52E51}" destId="{D67A5FDD-DEFC-4CE7-BE96-3D21D80BDF2F}" srcOrd="1" destOrd="0" parTransId="{DF219803-7F8A-4C4A-BD83-CD9D42FF9B07}" sibTransId="{37D52265-AC7A-4244-A2C3-104A22E6CEB5}"/>
    <dgm:cxn modelId="{B1DBADEE-2B23-46A6-9BCA-549EA91456B7}" type="presOf" srcId="{74645B14-599D-4830-916D-92FCC043FDB9}" destId="{9B2081B3-E795-4C8D-BFD0-0721CF79180E}" srcOrd="0" destOrd="1" presId="urn:microsoft.com/office/officeart/2005/8/layout/radial2"/>
    <dgm:cxn modelId="{DCAA44D4-C3C1-4D92-8F18-369F123FE78E}" srcId="{902DAFF0-FE61-4CBA-86CC-D8FA0ED52E51}" destId="{6906BED0-9D8A-40B3-A233-5D2619B08076}" srcOrd="2" destOrd="0" parTransId="{7F43393E-E8F0-4EF7-8C23-050F98A460C3}" sibTransId="{FC5136F2-B1C0-4950-89B4-E7B12A68B693}"/>
    <dgm:cxn modelId="{788840FB-4328-4F6D-AE4E-D27A87F4AD1F}" type="presOf" srcId="{69F22575-29BD-4526-9E45-777C336F7662}" destId="{F2049F32-6F1C-40A7-8113-87BF2051F52B}" srcOrd="0" destOrd="0" presId="urn:microsoft.com/office/officeart/2005/8/layout/radial2"/>
    <dgm:cxn modelId="{21939CEE-47BA-4305-9E9C-F35F653F5EE6}" type="presOf" srcId="{902DAFF0-FE61-4CBA-86CC-D8FA0ED52E51}" destId="{AF2C0794-CDCF-454E-B527-31DE5885D487}" srcOrd="0" destOrd="0" presId="urn:microsoft.com/office/officeart/2005/8/layout/radial2"/>
    <dgm:cxn modelId="{D9375C55-FB7B-4695-89AC-C48CEAC5D28D}" srcId="{6906BED0-9D8A-40B3-A233-5D2619B08076}" destId="{977C6CCD-8C25-4C03-97EC-030D036E8443}" srcOrd="1" destOrd="0" parTransId="{9646824B-7CCA-4801-BDF1-A48C3A5B44C7}" sibTransId="{858F7602-AB22-43A9-B0D0-BDC7C2955C4D}"/>
    <dgm:cxn modelId="{30E1C9EE-42A5-4639-B47D-617A3CCE47CF}" type="presOf" srcId="{7F43393E-E8F0-4EF7-8C23-050F98A460C3}" destId="{B0DFF025-4D0F-4D63-BCE1-8BD98FE9CD35}" srcOrd="0" destOrd="0" presId="urn:microsoft.com/office/officeart/2005/8/layout/radial2"/>
    <dgm:cxn modelId="{CFEE80C8-B0AE-432A-9688-10C33C0500F2}" type="presOf" srcId="{6906BED0-9D8A-40B3-A233-5D2619B08076}" destId="{849C3B10-FE30-4E3B-8D88-7C039171037E}" srcOrd="0" destOrd="0" presId="urn:microsoft.com/office/officeart/2005/8/layout/radial2"/>
    <dgm:cxn modelId="{EF4CEA6D-CD62-4ADF-A4D5-7EC59417E01B}" type="presOf" srcId="{977C6CCD-8C25-4C03-97EC-030D036E8443}" destId="{7C33A7A6-FAE7-44AE-9C60-C04A62FB203D}" srcOrd="0" destOrd="1" presId="urn:microsoft.com/office/officeart/2005/8/layout/radial2"/>
    <dgm:cxn modelId="{0FB5F22F-3A79-46A4-B3E8-E8ED9584349B}" srcId="{D67A5FDD-DEFC-4CE7-BE96-3D21D80BDF2F}" destId="{74645B14-599D-4830-916D-92FCC043FDB9}" srcOrd="1" destOrd="0" parTransId="{6A7F5CF7-5251-492D-9CBA-97F3DCE8799F}" sibTransId="{06FFF555-46C1-40B4-AD26-902DE4CD5750}"/>
    <dgm:cxn modelId="{1FC60AA8-14C2-4190-9575-B754AB763790}" type="presOf" srcId="{09288693-22F1-4A94-A5A0-A5576679ECD6}" destId="{969CBD0F-1D40-469B-8E1E-A25D2BADD7A6}" srcOrd="0" destOrd="0" presId="urn:microsoft.com/office/officeart/2005/8/layout/radial2"/>
    <dgm:cxn modelId="{1E976A4B-91B0-4BBB-8F1B-A8DF9F97605C}" srcId="{902DAFF0-FE61-4CBA-86CC-D8FA0ED52E51}" destId="{69F22575-29BD-4526-9E45-777C336F7662}" srcOrd="3" destOrd="0" parTransId="{EDC55545-7538-461F-BED5-ADD12D47BD7C}" sibTransId="{148D9B82-75AE-4BE0-865C-558623886B5D}"/>
    <dgm:cxn modelId="{AC337332-9B62-4B5C-B5E1-798A87F022D9}" type="presOf" srcId="{EDC55545-7538-461F-BED5-ADD12D47BD7C}" destId="{6244F3BF-A5C7-4A86-B663-C46E87131637}" srcOrd="0" destOrd="0" presId="urn:microsoft.com/office/officeart/2005/8/layout/radial2"/>
    <dgm:cxn modelId="{F3851497-A721-4C7B-A496-D8802AC827E2}" type="presOf" srcId="{722FC15F-1A8F-4FEF-B06A-46488A390788}" destId="{7C33A7A6-FAE7-44AE-9C60-C04A62FB203D}" srcOrd="0" destOrd="0" presId="urn:microsoft.com/office/officeart/2005/8/layout/radial2"/>
    <dgm:cxn modelId="{9DF5634A-1582-48A5-AF20-E95D0E7C978A}" type="presOf" srcId="{D67A5FDD-DEFC-4CE7-BE96-3D21D80BDF2F}" destId="{9886CF86-D132-419E-88BC-B4659E71BF65}" srcOrd="0" destOrd="0" presId="urn:microsoft.com/office/officeart/2005/8/layout/radial2"/>
    <dgm:cxn modelId="{D6B74B45-89C4-405C-9EB6-45EC6DB1722F}" type="presOf" srcId="{96D7D8DC-67C9-4A81-BA39-68379D96EEDC}" destId="{11242F83-6205-435C-81D2-85230F3B34D0}" srcOrd="0" destOrd="0" presId="urn:microsoft.com/office/officeart/2005/8/layout/radial2"/>
    <dgm:cxn modelId="{07C77372-EF41-4F9C-8616-4FF74EAE6DD6}" srcId="{D67A5FDD-DEFC-4CE7-BE96-3D21D80BDF2F}" destId="{8A34C7EF-23A5-40E0-B1A1-04C4BC55845D}" srcOrd="0" destOrd="0" parTransId="{10B9C2A9-D616-4CE4-BCB8-1A8AD959A521}" sibTransId="{BD980182-BD55-45F6-8206-1F2B59F017AA}"/>
    <dgm:cxn modelId="{26344CEC-AB28-4F55-A177-0AE3A7845804}" type="presParOf" srcId="{AF2C0794-CDCF-454E-B527-31DE5885D487}" destId="{2B3E96A7-9D8C-4375-B391-95EACF730243}" srcOrd="0" destOrd="0" presId="urn:microsoft.com/office/officeart/2005/8/layout/radial2"/>
    <dgm:cxn modelId="{09AB0E55-4009-4838-A6E2-D76ADAB5E081}" type="presParOf" srcId="{2B3E96A7-9D8C-4375-B391-95EACF730243}" destId="{41501507-1176-4F63-ABDB-8C9B743FC73E}" srcOrd="0" destOrd="0" presId="urn:microsoft.com/office/officeart/2005/8/layout/radial2"/>
    <dgm:cxn modelId="{9AD26B10-6E69-4F02-B2FF-270B0CB997CB}" type="presParOf" srcId="{41501507-1176-4F63-ABDB-8C9B743FC73E}" destId="{EE0373C5-5DAD-4639-9246-00F7A045536B}" srcOrd="0" destOrd="0" presId="urn:microsoft.com/office/officeart/2005/8/layout/radial2"/>
    <dgm:cxn modelId="{01B62CB4-4C92-440B-B736-CBA9AB891605}" type="presParOf" srcId="{41501507-1176-4F63-ABDB-8C9B743FC73E}" destId="{4A0545CE-2702-461C-9618-829DCDBDF6BC}" srcOrd="1" destOrd="0" presId="urn:microsoft.com/office/officeart/2005/8/layout/radial2"/>
    <dgm:cxn modelId="{DBD2BC83-EC39-4D0B-90F7-69B0335384C4}" type="presParOf" srcId="{2B3E96A7-9D8C-4375-B391-95EACF730243}" destId="{A9027406-E36C-4051-B0E0-692403278E8F}" srcOrd="1" destOrd="0" presId="urn:microsoft.com/office/officeart/2005/8/layout/radial2"/>
    <dgm:cxn modelId="{7930DC0D-2295-4330-B7B8-45D6B3E16E71}" type="presParOf" srcId="{2B3E96A7-9D8C-4375-B391-95EACF730243}" destId="{ECDFD5B1-AC63-40AA-B5FE-8D6C03EE1F26}" srcOrd="2" destOrd="0" presId="urn:microsoft.com/office/officeart/2005/8/layout/radial2"/>
    <dgm:cxn modelId="{C3F3C49E-748B-464D-8EDF-CB71F31D4DF1}" type="presParOf" srcId="{ECDFD5B1-AC63-40AA-B5FE-8D6C03EE1F26}" destId="{11242F83-6205-435C-81D2-85230F3B34D0}" srcOrd="0" destOrd="0" presId="urn:microsoft.com/office/officeart/2005/8/layout/radial2"/>
    <dgm:cxn modelId="{69415D01-8673-41A0-8786-0C132C527AF1}" type="presParOf" srcId="{ECDFD5B1-AC63-40AA-B5FE-8D6C03EE1F26}" destId="{969CBD0F-1D40-469B-8E1E-A25D2BADD7A6}" srcOrd="1" destOrd="0" presId="urn:microsoft.com/office/officeart/2005/8/layout/radial2"/>
    <dgm:cxn modelId="{5C43D9E8-95E9-410D-AA9E-80821CEF5F26}" type="presParOf" srcId="{2B3E96A7-9D8C-4375-B391-95EACF730243}" destId="{85587003-C1F7-4FE1-98A3-0468118DF0A9}" srcOrd="3" destOrd="0" presId="urn:microsoft.com/office/officeart/2005/8/layout/radial2"/>
    <dgm:cxn modelId="{2823356B-28B5-4360-BFE5-2527A75E674A}" type="presParOf" srcId="{2B3E96A7-9D8C-4375-B391-95EACF730243}" destId="{79EA8DDF-5726-43BF-B023-5BF4045D9A8E}" srcOrd="4" destOrd="0" presId="urn:microsoft.com/office/officeart/2005/8/layout/radial2"/>
    <dgm:cxn modelId="{396AA098-2D7B-46BF-A01E-7DE697ECCA13}" type="presParOf" srcId="{79EA8DDF-5726-43BF-B023-5BF4045D9A8E}" destId="{9886CF86-D132-419E-88BC-B4659E71BF65}" srcOrd="0" destOrd="0" presId="urn:microsoft.com/office/officeart/2005/8/layout/radial2"/>
    <dgm:cxn modelId="{8D95582C-DB53-408B-A80E-FA597956C37E}" type="presParOf" srcId="{79EA8DDF-5726-43BF-B023-5BF4045D9A8E}" destId="{9B2081B3-E795-4C8D-BFD0-0721CF79180E}" srcOrd="1" destOrd="0" presId="urn:microsoft.com/office/officeart/2005/8/layout/radial2"/>
    <dgm:cxn modelId="{646E3617-96C5-4FB7-8CC8-FA571E34822E}" type="presParOf" srcId="{2B3E96A7-9D8C-4375-B391-95EACF730243}" destId="{B0DFF025-4D0F-4D63-BCE1-8BD98FE9CD35}" srcOrd="5" destOrd="0" presId="urn:microsoft.com/office/officeart/2005/8/layout/radial2"/>
    <dgm:cxn modelId="{C879D2AF-D055-4B59-96E7-1D3C7D418DD1}" type="presParOf" srcId="{2B3E96A7-9D8C-4375-B391-95EACF730243}" destId="{7A5264C8-C8E9-4D04-A056-294741752EA4}" srcOrd="6" destOrd="0" presId="urn:microsoft.com/office/officeart/2005/8/layout/radial2"/>
    <dgm:cxn modelId="{AA6D29BF-E9B1-43C8-9C36-A40F41CF9A8E}" type="presParOf" srcId="{7A5264C8-C8E9-4D04-A056-294741752EA4}" destId="{849C3B10-FE30-4E3B-8D88-7C039171037E}" srcOrd="0" destOrd="0" presId="urn:microsoft.com/office/officeart/2005/8/layout/radial2"/>
    <dgm:cxn modelId="{761DAE84-A64D-4DD6-92A4-0298D285B276}" type="presParOf" srcId="{7A5264C8-C8E9-4D04-A056-294741752EA4}" destId="{7C33A7A6-FAE7-44AE-9C60-C04A62FB203D}" srcOrd="1" destOrd="0" presId="urn:microsoft.com/office/officeart/2005/8/layout/radial2"/>
    <dgm:cxn modelId="{0566F94D-AA8E-47E1-AFF5-07B6E07D70F4}" type="presParOf" srcId="{2B3E96A7-9D8C-4375-B391-95EACF730243}" destId="{6244F3BF-A5C7-4A86-B663-C46E87131637}" srcOrd="7" destOrd="0" presId="urn:microsoft.com/office/officeart/2005/8/layout/radial2"/>
    <dgm:cxn modelId="{F4C566EF-1EC6-422F-8949-552A2424E461}" type="presParOf" srcId="{2B3E96A7-9D8C-4375-B391-95EACF730243}" destId="{FE7C434E-FEFB-4354-BEE4-28601E6506AA}" srcOrd="8" destOrd="0" presId="urn:microsoft.com/office/officeart/2005/8/layout/radial2"/>
    <dgm:cxn modelId="{819F311F-27CF-4462-BE30-67893BD97033}" type="presParOf" srcId="{FE7C434E-FEFB-4354-BEE4-28601E6506AA}" destId="{F2049F32-6F1C-40A7-8113-87BF2051F52B}" srcOrd="0" destOrd="0" presId="urn:microsoft.com/office/officeart/2005/8/layout/radial2"/>
    <dgm:cxn modelId="{D5D8C8B7-C2B5-4A9C-AB48-10C94FA8A7CA}" type="presParOf" srcId="{FE7C434E-FEFB-4354-BEE4-28601E6506AA}" destId="{5A893EFA-FA4B-4FAB-9B86-91AFA8E321C9}" srcOrd="1" destOrd="0" presId="urn:microsoft.com/office/officeart/2005/8/layout/radial2"/>
  </dgm:cxnLst>
  <dgm:bg>
    <a:solidFill>
      <a:schemeClr val="bg1">
        <a:lumMod val="50000"/>
        <a:lumOff val="5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D1849D-36CA-475D-9A2E-28778F066D27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73396BB-C650-46AF-B1DD-8CCEE6EA2F01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Предвестники (иногда)</a:t>
          </a:r>
          <a:endParaRPr lang="ru-RU" dirty="0">
            <a:solidFill>
              <a:schemeClr val="bg1"/>
            </a:solidFill>
          </a:endParaRPr>
        </a:p>
      </dgm:t>
    </dgm:pt>
    <dgm:pt modelId="{C7227DA7-6A9B-40C2-8ECA-3BB5C966B831}" type="parTrans" cxnId="{9D6EE3CC-0601-4D33-B86E-5A1ED5BA9800}">
      <dgm:prSet/>
      <dgm:spPr/>
      <dgm:t>
        <a:bodyPr/>
        <a:lstStyle/>
        <a:p>
          <a:endParaRPr lang="ru-RU"/>
        </a:p>
      </dgm:t>
    </dgm:pt>
    <dgm:pt modelId="{3B1CC2E0-D136-41B7-8A12-955708A93BA7}" type="sibTrans" cxnId="{9D6EE3CC-0601-4D33-B86E-5A1ED5BA9800}">
      <dgm:prSet/>
      <dgm:spPr/>
      <dgm:t>
        <a:bodyPr/>
        <a:lstStyle/>
        <a:p>
          <a:endParaRPr lang="ru-RU"/>
        </a:p>
      </dgm:t>
    </dgm:pt>
    <dgm:pt modelId="{7C0032D9-5204-4D40-87FC-BE22C3483564}">
      <dgm:prSet phldrT="[Текст]" custT="1"/>
      <dgm:spPr/>
      <dgm:t>
        <a:bodyPr/>
        <a:lstStyle/>
        <a:p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Приступы острых болей в животе(спазм сосудов, мелкий тромбоз)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D9CE5C-7736-4E7A-A319-FF2551F38FFC}" type="parTrans" cxnId="{C581FD75-AD06-4E91-9751-6FD75064D428}">
      <dgm:prSet/>
      <dgm:spPr/>
      <dgm:t>
        <a:bodyPr/>
        <a:lstStyle/>
        <a:p>
          <a:endParaRPr lang="ru-RU"/>
        </a:p>
      </dgm:t>
    </dgm:pt>
    <dgm:pt modelId="{2EA6782D-791F-4AEF-BC56-9929F3CD5294}" type="sibTrans" cxnId="{C581FD75-AD06-4E91-9751-6FD75064D428}">
      <dgm:prSet/>
      <dgm:spPr/>
      <dgm:t>
        <a:bodyPr/>
        <a:lstStyle/>
        <a:p>
          <a:endParaRPr lang="ru-RU"/>
        </a:p>
      </dgm:t>
    </dgm:pt>
    <dgm:pt modelId="{4B0DC4C8-0E90-4D6B-B7A4-CA302F1CD714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Стадия ишемии (обратимая)</a:t>
          </a:r>
          <a:endParaRPr lang="ru-RU" dirty="0">
            <a:solidFill>
              <a:schemeClr val="bg1"/>
            </a:solidFill>
          </a:endParaRPr>
        </a:p>
      </dgm:t>
    </dgm:pt>
    <dgm:pt modelId="{46B6F2B6-9C68-4BD7-B100-889BB47B6E9D}" type="parTrans" cxnId="{D399CBF0-A02D-49FB-9716-610972A87A2E}">
      <dgm:prSet/>
      <dgm:spPr/>
      <dgm:t>
        <a:bodyPr/>
        <a:lstStyle/>
        <a:p>
          <a:endParaRPr lang="ru-RU"/>
        </a:p>
      </dgm:t>
    </dgm:pt>
    <dgm:pt modelId="{5F17C25F-C261-429C-AA37-96EBFED88824}" type="sibTrans" cxnId="{D399CBF0-A02D-49FB-9716-610972A87A2E}">
      <dgm:prSet/>
      <dgm:spPr/>
      <dgm:t>
        <a:bodyPr/>
        <a:lstStyle/>
        <a:p>
          <a:endParaRPr lang="ru-RU"/>
        </a:p>
      </dgm:t>
    </dgm:pt>
    <dgm:pt modelId="{6AD54BCE-46B1-49FF-9826-3000BC1E7C7D}">
      <dgm:prSet phldrT="[Текст]" custT="1"/>
      <dgm:spPr/>
      <dgm:t>
        <a:bodyPr/>
        <a:lstStyle/>
        <a:p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Рефлекторные, гемодинамические нарушения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A82956-B431-409E-9CA8-35658FBDBECB}" type="parTrans" cxnId="{7231C3A3-CF27-4790-B928-59DC3AF49149}">
      <dgm:prSet/>
      <dgm:spPr/>
      <dgm:t>
        <a:bodyPr/>
        <a:lstStyle/>
        <a:p>
          <a:endParaRPr lang="ru-RU"/>
        </a:p>
      </dgm:t>
    </dgm:pt>
    <dgm:pt modelId="{8470F36E-E88A-4CE4-A3AF-4EFFB6E1EFA2}" type="sibTrans" cxnId="{7231C3A3-CF27-4790-B928-59DC3AF49149}">
      <dgm:prSet/>
      <dgm:spPr/>
      <dgm:t>
        <a:bodyPr/>
        <a:lstStyle/>
        <a:p>
          <a:endParaRPr lang="ru-RU"/>
        </a:p>
      </dgm:t>
    </dgm:pt>
    <dgm:pt modelId="{00A36039-89AF-4F8F-BF1F-29C7BABFBFC9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Инфаркт кишечника, перитонит (необратимая)</a:t>
          </a:r>
          <a:endParaRPr lang="ru-RU" dirty="0">
            <a:solidFill>
              <a:schemeClr val="bg1"/>
            </a:solidFill>
          </a:endParaRPr>
        </a:p>
      </dgm:t>
    </dgm:pt>
    <dgm:pt modelId="{2BDF30E1-9330-436D-85DE-4AD242532E6D}" type="parTrans" cxnId="{11C2C7EE-5E00-4B5E-9842-5F182FCA58F7}">
      <dgm:prSet/>
      <dgm:spPr/>
      <dgm:t>
        <a:bodyPr/>
        <a:lstStyle/>
        <a:p>
          <a:endParaRPr lang="ru-RU"/>
        </a:p>
      </dgm:t>
    </dgm:pt>
    <dgm:pt modelId="{22C51068-A9CD-4779-9F66-413FFC9A364C}" type="sibTrans" cxnId="{11C2C7EE-5E00-4B5E-9842-5F182FCA58F7}">
      <dgm:prSet/>
      <dgm:spPr/>
      <dgm:t>
        <a:bodyPr/>
        <a:lstStyle/>
        <a:p>
          <a:endParaRPr lang="ru-RU"/>
        </a:p>
      </dgm:t>
    </dgm:pt>
    <dgm:pt modelId="{54302832-8493-47A6-8327-B94B33EFF258}">
      <dgm:prSet phldrT="[Текст]" phldr="1"/>
      <dgm:spPr/>
      <dgm:t>
        <a:bodyPr/>
        <a:lstStyle/>
        <a:p>
          <a:endParaRPr lang="ru-RU"/>
        </a:p>
      </dgm:t>
    </dgm:pt>
    <dgm:pt modelId="{CEF21D92-A705-4896-9B4B-33E8B8D5B6C0}" type="parTrans" cxnId="{E95258EE-66BB-4F15-95DA-E89800795E25}">
      <dgm:prSet/>
      <dgm:spPr/>
      <dgm:t>
        <a:bodyPr/>
        <a:lstStyle/>
        <a:p>
          <a:endParaRPr lang="ru-RU"/>
        </a:p>
      </dgm:t>
    </dgm:pt>
    <dgm:pt modelId="{F895B3FF-8396-4753-B3C1-E7D276368A53}" type="sibTrans" cxnId="{E95258EE-66BB-4F15-95DA-E89800795E25}">
      <dgm:prSet/>
      <dgm:spPr/>
      <dgm:t>
        <a:bodyPr/>
        <a:lstStyle/>
        <a:p>
          <a:endParaRPr lang="ru-RU"/>
        </a:p>
      </dgm:t>
    </dgm:pt>
    <dgm:pt modelId="{70701B1E-5602-4B7D-B464-2ADD0CD28F92}">
      <dgm:prSet/>
      <dgm:spPr/>
      <dgm:t>
        <a:bodyPr/>
        <a:lstStyle/>
        <a:p>
          <a:r>
            <a:rPr lang="ru-RU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Выраженная интоксикация, гемодинамические расстройства и </a:t>
          </a:r>
          <a:r>
            <a:rPr lang="ru-RU" b="0" i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перитонеальные</a:t>
          </a:r>
          <a:r>
            <a:rPr lang="ru-RU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явления</a:t>
          </a:r>
          <a:endParaRPr lang="ru-RU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4BC7A1-6BBC-4E4E-B979-22C05F80D54A}" type="parTrans" cxnId="{2A4E1BB2-B6CF-4AAE-9B5D-C8FC07441298}">
      <dgm:prSet/>
      <dgm:spPr/>
      <dgm:t>
        <a:bodyPr/>
        <a:lstStyle/>
        <a:p>
          <a:endParaRPr lang="ru-RU"/>
        </a:p>
      </dgm:t>
    </dgm:pt>
    <dgm:pt modelId="{209E1ACF-3067-4306-9741-C794CD0C02AE}" type="sibTrans" cxnId="{2A4E1BB2-B6CF-4AAE-9B5D-C8FC07441298}">
      <dgm:prSet/>
      <dgm:spPr/>
      <dgm:t>
        <a:bodyPr/>
        <a:lstStyle/>
        <a:p>
          <a:endParaRPr lang="ru-RU"/>
        </a:p>
      </dgm:t>
    </dgm:pt>
    <dgm:pt modelId="{7F294EFB-D534-4AFC-BA7A-DEE4C2CECC83}" type="pres">
      <dgm:prSet presAssocID="{21D1849D-36CA-475D-9A2E-28778F066D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31DCB0-26E2-4399-B0C4-287EA920D36E}" type="pres">
      <dgm:prSet presAssocID="{00A36039-89AF-4F8F-BF1F-29C7BABFBFC9}" presName="boxAndChildren" presStyleCnt="0"/>
      <dgm:spPr/>
    </dgm:pt>
    <dgm:pt modelId="{23658255-9289-4970-9E1D-08C6C0617A4E}" type="pres">
      <dgm:prSet presAssocID="{00A36039-89AF-4F8F-BF1F-29C7BABFBFC9}" presName="parentTextBox" presStyleLbl="node1" presStyleIdx="0" presStyleCnt="3"/>
      <dgm:spPr/>
      <dgm:t>
        <a:bodyPr/>
        <a:lstStyle/>
        <a:p>
          <a:endParaRPr lang="ru-RU"/>
        </a:p>
      </dgm:t>
    </dgm:pt>
    <dgm:pt modelId="{F1254B3C-8316-4328-8239-C34C93E105FB}" type="pres">
      <dgm:prSet presAssocID="{00A36039-89AF-4F8F-BF1F-29C7BABFBFC9}" presName="entireBox" presStyleLbl="node1" presStyleIdx="0" presStyleCnt="3"/>
      <dgm:spPr/>
      <dgm:t>
        <a:bodyPr/>
        <a:lstStyle/>
        <a:p>
          <a:endParaRPr lang="ru-RU"/>
        </a:p>
      </dgm:t>
    </dgm:pt>
    <dgm:pt modelId="{88739884-03C3-460C-943A-1D467A4857B8}" type="pres">
      <dgm:prSet presAssocID="{00A36039-89AF-4F8F-BF1F-29C7BABFBFC9}" presName="descendantBox" presStyleCnt="0"/>
      <dgm:spPr/>
    </dgm:pt>
    <dgm:pt modelId="{9C86B0F9-EE35-44BF-B34F-6275F92A5779}" type="pres">
      <dgm:prSet presAssocID="{54302832-8493-47A6-8327-B94B33EFF258}" presName="childTextBox" presStyleLbl="fgAccFollowNode1" presStyleIdx="0" presStyleCnt="4" custLinFactNeighborY="-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28E23-A90D-4D00-828E-D8F12C9D6843}" type="pres">
      <dgm:prSet presAssocID="{70701B1E-5602-4B7D-B464-2ADD0CD28F92}" presName="childTextBox" presStyleLbl="fgAccFollowNode1" presStyleIdx="1" presStyleCnt="4" custScaleX="2000000" custLinFactNeighborX="8018" custLinFactNeighborY="-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FC181-699F-4F3C-B16E-F52F4ECAAFB8}" type="pres">
      <dgm:prSet presAssocID="{5F17C25F-C261-429C-AA37-96EBFED88824}" presName="sp" presStyleCnt="0"/>
      <dgm:spPr/>
    </dgm:pt>
    <dgm:pt modelId="{43AB368D-C237-44A2-8421-FFE65C77AD28}" type="pres">
      <dgm:prSet presAssocID="{4B0DC4C8-0E90-4D6B-B7A4-CA302F1CD714}" presName="arrowAndChildren" presStyleCnt="0"/>
      <dgm:spPr/>
    </dgm:pt>
    <dgm:pt modelId="{B5B5ADAB-78F6-4931-B52F-28EC721A2E8C}" type="pres">
      <dgm:prSet presAssocID="{4B0DC4C8-0E90-4D6B-B7A4-CA302F1CD714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141330FD-2124-4881-9016-5F31638BA18B}" type="pres">
      <dgm:prSet presAssocID="{4B0DC4C8-0E90-4D6B-B7A4-CA302F1CD714}" presName="arrow" presStyleLbl="node1" presStyleIdx="1" presStyleCnt="3"/>
      <dgm:spPr/>
      <dgm:t>
        <a:bodyPr/>
        <a:lstStyle/>
        <a:p>
          <a:endParaRPr lang="ru-RU"/>
        </a:p>
      </dgm:t>
    </dgm:pt>
    <dgm:pt modelId="{E2694D16-5BE0-4764-B6F6-75259B183B1A}" type="pres">
      <dgm:prSet presAssocID="{4B0DC4C8-0E90-4D6B-B7A4-CA302F1CD714}" presName="descendantArrow" presStyleCnt="0"/>
      <dgm:spPr/>
    </dgm:pt>
    <dgm:pt modelId="{65792E52-CB9C-4CF1-845A-0F48C0A2D86E}" type="pres">
      <dgm:prSet presAssocID="{6AD54BCE-46B1-49FF-9826-3000BC1E7C7D}" presName="childTextArrow" presStyleLbl="fgAccFollowNode1" presStyleIdx="2" presStyleCnt="4" custScaleX="113265" custLinFactNeighborX="59347" custLinFactNeighborY="-10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97D5D8-755D-409A-9B7C-FC2918EEC90A}" type="pres">
      <dgm:prSet presAssocID="{3B1CC2E0-D136-41B7-8A12-955708A93BA7}" presName="sp" presStyleCnt="0"/>
      <dgm:spPr/>
    </dgm:pt>
    <dgm:pt modelId="{E286465A-6F23-4234-9B6E-8F536C001122}" type="pres">
      <dgm:prSet presAssocID="{173396BB-C650-46AF-B1DD-8CCEE6EA2F01}" presName="arrowAndChildren" presStyleCnt="0"/>
      <dgm:spPr/>
    </dgm:pt>
    <dgm:pt modelId="{69A924A8-CD94-47F7-988F-836D68646B27}" type="pres">
      <dgm:prSet presAssocID="{173396BB-C650-46AF-B1DD-8CCEE6EA2F01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D55E07CC-B9F3-4620-BE9A-711B97B6AB83}" type="pres">
      <dgm:prSet presAssocID="{173396BB-C650-46AF-B1DD-8CCEE6EA2F01}" presName="arrow" presStyleLbl="node1" presStyleIdx="2" presStyleCnt="3"/>
      <dgm:spPr/>
      <dgm:t>
        <a:bodyPr/>
        <a:lstStyle/>
        <a:p>
          <a:endParaRPr lang="ru-RU"/>
        </a:p>
      </dgm:t>
    </dgm:pt>
    <dgm:pt modelId="{74396C98-4637-4CC7-BE66-5E56C70B2564}" type="pres">
      <dgm:prSet presAssocID="{173396BB-C650-46AF-B1DD-8CCEE6EA2F01}" presName="descendantArrow" presStyleCnt="0"/>
      <dgm:spPr/>
    </dgm:pt>
    <dgm:pt modelId="{8FD8DFD0-7302-442A-8652-F06C1CB7DA51}" type="pres">
      <dgm:prSet presAssocID="{7C0032D9-5204-4D40-87FC-BE22C3483564}" presName="childTextArrow" presStyleLbl="fgAccFollowNode1" presStyleIdx="3" presStyleCnt="4" custScaleX="346634" custLinFactNeighborX="47786" custLinFactNeighborY="-4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19EAFE-8CAC-42CE-85E9-4E2C021C6F25}" type="presOf" srcId="{6AD54BCE-46B1-49FF-9826-3000BC1E7C7D}" destId="{65792E52-CB9C-4CF1-845A-0F48C0A2D86E}" srcOrd="0" destOrd="0" presId="urn:microsoft.com/office/officeart/2005/8/layout/process4"/>
    <dgm:cxn modelId="{C581FD75-AD06-4E91-9751-6FD75064D428}" srcId="{173396BB-C650-46AF-B1DD-8CCEE6EA2F01}" destId="{7C0032D9-5204-4D40-87FC-BE22C3483564}" srcOrd="0" destOrd="0" parTransId="{F5D9CE5C-7736-4E7A-A319-FF2551F38FFC}" sibTransId="{2EA6782D-791F-4AEF-BC56-9929F3CD5294}"/>
    <dgm:cxn modelId="{1228BFF4-1B60-479A-BDD8-0EA9953989B4}" type="presOf" srcId="{4B0DC4C8-0E90-4D6B-B7A4-CA302F1CD714}" destId="{B5B5ADAB-78F6-4931-B52F-28EC721A2E8C}" srcOrd="0" destOrd="0" presId="urn:microsoft.com/office/officeart/2005/8/layout/process4"/>
    <dgm:cxn modelId="{BA32EE16-D7D8-4C7D-99F4-5E0CCC87B746}" type="presOf" srcId="{7C0032D9-5204-4D40-87FC-BE22C3483564}" destId="{8FD8DFD0-7302-442A-8652-F06C1CB7DA51}" srcOrd="0" destOrd="0" presId="urn:microsoft.com/office/officeart/2005/8/layout/process4"/>
    <dgm:cxn modelId="{11C2C7EE-5E00-4B5E-9842-5F182FCA58F7}" srcId="{21D1849D-36CA-475D-9A2E-28778F066D27}" destId="{00A36039-89AF-4F8F-BF1F-29C7BABFBFC9}" srcOrd="2" destOrd="0" parTransId="{2BDF30E1-9330-436D-85DE-4AD242532E6D}" sibTransId="{22C51068-A9CD-4779-9F66-413FFC9A364C}"/>
    <dgm:cxn modelId="{E95258EE-66BB-4F15-95DA-E89800795E25}" srcId="{00A36039-89AF-4F8F-BF1F-29C7BABFBFC9}" destId="{54302832-8493-47A6-8327-B94B33EFF258}" srcOrd="0" destOrd="0" parTransId="{CEF21D92-A705-4896-9B4B-33E8B8D5B6C0}" sibTransId="{F895B3FF-8396-4753-B3C1-E7D276368A53}"/>
    <dgm:cxn modelId="{A183FECD-3019-453F-A475-2A25421260E2}" type="presOf" srcId="{00A36039-89AF-4F8F-BF1F-29C7BABFBFC9}" destId="{F1254B3C-8316-4328-8239-C34C93E105FB}" srcOrd="1" destOrd="0" presId="urn:microsoft.com/office/officeart/2005/8/layout/process4"/>
    <dgm:cxn modelId="{7DD65243-DFDF-4F7B-8100-2DE25DDD5FE5}" type="presOf" srcId="{173396BB-C650-46AF-B1DD-8CCEE6EA2F01}" destId="{69A924A8-CD94-47F7-988F-836D68646B27}" srcOrd="0" destOrd="0" presId="urn:microsoft.com/office/officeart/2005/8/layout/process4"/>
    <dgm:cxn modelId="{71C1B49C-4100-4AA4-9B5E-C28D140EF6C9}" type="presOf" srcId="{00A36039-89AF-4F8F-BF1F-29C7BABFBFC9}" destId="{23658255-9289-4970-9E1D-08C6C0617A4E}" srcOrd="0" destOrd="0" presId="urn:microsoft.com/office/officeart/2005/8/layout/process4"/>
    <dgm:cxn modelId="{7231C3A3-CF27-4790-B928-59DC3AF49149}" srcId="{4B0DC4C8-0E90-4D6B-B7A4-CA302F1CD714}" destId="{6AD54BCE-46B1-49FF-9826-3000BC1E7C7D}" srcOrd="0" destOrd="0" parTransId="{7CA82956-B431-409E-9CA8-35658FBDBECB}" sibTransId="{8470F36E-E88A-4CE4-A3AF-4EFFB6E1EFA2}"/>
    <dgm:cxn modelId="{2A4E1BB2-B6CF-4AAE-9B5D-C8FC07441298}" srcId="{00A36039-89AF-4F8F-BF1F-29C7BABFBFC9}" destId="{70701B1E-5602-4B7D-B464-2ADD0CD28F92}" srcOrd="1" destOrd="0" parTransId="{124BC7A1-6BBC-4E4E-B979-22C05F80D54A}" sibTransId="{209E1ACF-3067-4306-9741-C794CD0C02AE}"/>
    <dgm:cxn modelId="{9D241726-C201-4225-820D-FF6632292B2F}" type="presOf" srcId="{70701B1E-5602-4B7D-B464-2ADD0CD28F92}" destId="{90928E23-A90D-4D00-828E-D8F12C9D6843}" srcOrd="0" destOrd="0" presId="urn:microsoft.com/office/officeart/2005/8/layout/process4"/>
    <dgm:cxn modelId="{39692323-F366-4673-BCCF-0F5CF828B09F}" type="presOf" srcId="{54302832-8493-47A6-8327-B94B33EFF258}" destId="{9C86B0F9-EE35-44BF-B34F-6275F92A5779}" srcOrd="0" destOrd="0" presId="urn:microsoft.com/office/officeart/2005/8/layout/process4"/>
    <dgm:cxn modelId="{A2EB1C67-AFD0-4FE8-9D26-F5DB0B11C4C0}" type="presOf" srcId="{173396BB-C650-46AF-B1DD-8CCEE6EA2F01}" destId="{D55E07CC-B9F3-4620-BE9A-711B97B6AB83}" srcOrd="1" destOrd="0" presId="urn:microsoft.com/office/officeart/2005/8/layout/process4"/>
    <dgm:cxn modelId="{28D2A7AE-22D7-4CAB-A857-95D46ADAFA9D}" type="presOf" srcId="{21D1849D-36CA-475D-9A2E-28778F066D27}" destId="{7F294EFB-D534-4AFC-BA7A-DEE4C2CECC83}" srcOrd="0" destOrd="0" presId="urn:microsoft.com/office/officeart/2005/8/layout/process4"/>
    <dgm:cxn modelId="{D399CBF0-A02D-49FB-9716-610972A87A2E}" srcId="{21D1849D-36CA-475D-9A2E-28778F066D27}" destId="{4B0DC4C8-0E90-4D6B-B7A4-CA302F1CD714}" srcOrd="1" destOrd="0" parTransId="{46B6F2B6-9C68-4BD7-B100-889BB47B6E9D}" sibTransId="{5F17C25F-C261-429C-AA37-96EBFED88824}"/>
    <dgm:cxn modelId="{679879DF-3B85-4C45-89AA-926056532176}" type="presOf" srcId="{4B0DC4C8-0E90-4D6B-B7A4-CA302F1CD714}" destId="{141330FD-2124-4881-9016-5F31638BA18B}" srcOrd="1" destOrd="0" presId="urn:microsoft.com/office/officeart/2005/8/layout/process4"/>
    <dgm:cxn modelId="{9D6EE3CC-0601-4D33-B86E-5A1ED5BA9800}" srcId="{21D1849D-36CA-475D-9A2E-28778F066D27}" destId="{173396BB-C650-46AF-B1DD-8CCEE6EA2F01}" srcOrd="0" destOrd="0" parTransId="{C7227DA7-6A9B-40C2-8ECA-3BB5C966B831}" sibTransId="{3B1CC2E0-D136-41B7-8A12-955708A93BA7}"/>
    <dgm:cxn modelId="{56C0A8BF-59E4-4787-830C-DE8B5028763D}" type="presParOf" srcId="{7F294EFB-D534-4AFC-BA7A-DEE4C2CECC83}" destId="{B631DCB0-26E2-4399-B0C4-287EA920D36E}" srcOrd="0" destOrd="0" presId="urn:microsoft.com/office/officeart/2005/8/layout/process4"/>
    <dgm:cxn modelId="{152670B6-1E09-422E-9971-37D55FA11C25}" type="presParOf" srcId="{B631DCB0-26E2-4399-B0C4-287EA920D36E}" destId="{23658255-9289-4970-9E1D-08C6C0617A4E}" srcOrd="0" destOrd="0" presId="urn:microsoft.com/office/officeart/2005/8/layout/process4"/>
    <dgm:cxn modelId="{7BFFCDD5-91D7-4EBD-89FC-A80807C6E85D}" type="presParOf" srcId="{B631DCB0-26E2-4399-B0C4-287EA920D36E}" destId="{F1254B3C-8316-4328-8239-C34C93E105FB}" srcOrd="1" destOrd="0" presId="urn:microsoft.com/office/officeart/2005/8/layout/process4"/>
    <dgm:cxn modelId="{D4C4EC91-5D30-417B-999D-3D12693D1C28}" type="presParOf" srcId="{B631DCB0-26E2-4399-B0C4-287EA920D36E}" destId="{88739884-03C3-460C-943A-1D467A4857B8}" srcOrd="2" destOrd="0" presId="urn:microsoft.com/office/officeart/2005/8/layout/process4"/>
    <dgm:cxn modelId="{24563943-564E-4730-9BED-784A8501BAC7}" type="presParOf" srcId="{88739884-03C3-460C-943A-1D467A4857B8}" destId="{9C86B0F9-EE35-44BF-B34F-6275F92A5779}" srcOrd="0" destOrd="0" presId="urn:microsoft.com/office/officeart/2005/8/layout/process4"/>
    <dgm:cxn modelId="{9CE52E44-2B08-4309-A732-96E76BFC0039}" type="presParOf" srcId="{88739884-03C3-460C-943A-1D467A4857B8}" destId="{90928E23-A90D-4D00-828E-D8F12C9D6843}" srcOrd="1" destOrd="0" presId="urn:microsoft.com/office/officeart/2005/8/layout/process4"/>
    <dgm:cxn modelId="{BA64F4D2-695A-4D2F-A804-33DBE86ADF62}" type="presParOf" srcId="{7F294EFB-D534-4AFC-BA7A-DEE4C2CECC83}" destId="{83FFC181-699F-4F3C-B16E-F52F4ECAAFB8}" srcOrd="1" destOrd="0" presId="urn:microsoft.com/office/officeart/2005/8/layout/process4"/>
    <dgm:cxn modelId="{69D62FC8-CA6D-4B3E-A5F6-A802F1C788EB}" type="presParOf" srcId="{7F294EFB-D534-4AFC-BA7A-DEE4C2CECC83}" destId="{43AB368D-C237-44A2-8421-FFE65C77AD28}" srcOrd="2" destOrd="0" presId="urn:microsoft.com/office/officeart/2005/8/layout/process4"/>
    <dgm:cxn modelId="{F0B45FCA-DD62-4A21-9199-0977F091289C}" type="presParOf" srcId="{43AB368D-C237-44A2-8421-FFE65C77AD28}" destId="{B5B5ADAB-78F6-4931-B52F-28EC721A2E8C}" srcOrd="0" destOrd="0" presId="urn:microsoft.com/office/officeart/2005/8/layout/process4"/>
    <dgm:cxn modelId="{7A7BB569-9E37-43C0-9246-2996FFF4ECE4}" type="presParOf" srcId="{43AB368D-C237-44A2-8421-FFE65C77AD28}" destId="{141330FD-2124-4881-9016-5F31638BA18B}" srcOrd="1" destOrd="0" presId="urn:microsoft.com/office/officeart/2005/8/layout/process4"/>
    <dgm:cxn modelId="{51D090C9-F983-4C4F-A2BD-87FE4D1DDC58}" type="presParOf" srcId="{43AB368D-C237-44A2-8421-FFE65C77AD28}" destId="{E2694D16-5BE0-4764-B6F6-75259B183B1A}" srcOrd="2" destOrd="0" presId="urn:microsoft.com/office/officeart/2005/8/layout/process4"/>
    <dgm:cxn modelId="{BECCAB5D-1B3C-453B-BC04-D6AD13D20830}" type="presParOf" srcId="{E2694D16-5BE0-4764-B6F6-75259B183B1A}" destId="{65792E52-CB9C-4CF1-845A-0F48C0A2D86E}" srcOrd="0" destOrd="0" presId="urn:microsoft.com/office/officeart/2005/8/layout/process4"/>
    <dgm:cxn modelId="{F4E68E87-BCBC-4EB7-A130-67141F3160E6}" type="presParOf" srcId="{7F294EFB-D534-4AFC-BA7A-DEE4C2CECC83}" destId="{ED97D5D8-755D-409A-9B7C-FC2918EEC90A}" srcOrd="3" destOrd="0" presId="urn:microsoft.com/office/officeart/2005/8/layout/process4"/>
    <dgm:cxn modelId="{75B5C26F-B8E7-42AE-93D8-9672EDD2F4CD}" type="presParOf" srcId="{7F294EFB-D534-4AFC-BA7A-DEE4C2CECC83}" destId="{E286465A-6F23-4234-9B6E-8F536C001122}" srcOrd="4" destOrd="0" presId="urn:microsoft.com/office/officeart/2005/8/layout/process4"/>
    <dgm:cxn modelId="{FC906EB1-F7D6-4C95-8974-882DD6800137}" type="presParOf" srcId="{E286465A-6F23-4234-9B6E-8F536C001122}" destId="{69A924A8-CD94-47F7-988F-836D68646B27}" srcOrd="0" destOrd="0" presId="urn:microsoft.com/office/officeart/2005/8/layout/process4"/>
    <dgm:cxn modelId="{EFF48769-E0AE-46B3-9A70-14CC94BA3113}" type="presParOf" srcId="{E286465A-6F23-4234-9B6E-8F536C001122}" destId="{D55E07CC-B9F3-4620-BE9A-711B97B6AB83}" srcOrd="1" destOrd="0" presId="urn:microsoft.com/office/officeart/2005/8/layout/process4"/>
    <dgm:cxn modelId="{C581AD0D-957C-4BAD-8FD7-201A051F378D}" type="presParOf" srcId="{E286465A-6F23-4234-9B6E-8F536C001122}" destId="{74396C98-4637-4CC7-BE66-5E56C70B2564}" srcOrd="2" destOrd="0" presId="urn:microsoft.com/office/officeart/2005/8/layout/process4"/>
    <dgm:cxn modelId="{3C7C2538-DD79-4133-8F96-F599071C40DF}" type="presParOf" srcId="{74396C98-4637-4CC7-BE66-5E56C70B2564}" destId="{8FD8DFD0-7302-442A-8652-F06C1CB7DA5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264E35-D7C6-49AC-934F-4770375C7462}">
      <dsp:nvSpPr>
        <dsp:cNvPr id="0" name=""/>
        <dsp:cNvSpPr/>
      </dsp:nvSpPr>
      <dsp:spPr>
        <a:xfrm>
          <a:off x="3160527" y="1678392"/>
          <a:ext cx="1597386" cy="1322007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ДИАГНОЗ</a:t>
          </a:r>
          <a:endParaRPr lang="ru-RU" sz="18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0527" y="1678392"/>
        <a:ext cx="1597386" cy="1322007"/>
      </dsp:txXfrm>
    </dsp:sp>
    <dsp:sp modelId="{14487521-0E7C-41E8-B296-09EC92C93EE2}">
      <dsp:nvSpPr>
        <dsp:cNvPr id="0" name=""/>
        <dsp:cNvSpPr/>
      </dsp:nvSpPr>
      <dsp:spPr>
        <a:xfrm>
          <a:off x="2428894" y="35722"/>
          <a:ext cx="3155357" cy="18659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C000"/>
              </a:solidFill>
            </a:rPr>
            <a:t>Инструментальное обследование</a:t>
          </a:r>
          <a:endParaRPr lang="ru-RU" sz="1800" kern="1200" dirty="0">
            <a:solidFill>
              <a:srgbClr val="FFC000"/>
            </a:solidFill>
          </a:endParaRPr>
        </a:p>
      </dsp:txBody>
      <dsp:txXfrm>
        <a:off x="2428894" y="35722"/>
        <a:ext cx="3155357" cy="1865930"/>
      </dsp:txXfrm>
    </dsp:sp>
    <dsp:sp modelId="{717ACD79-A4A0-4DD7-9A8C-2617CD39B506}">
      <dsp:nvSpPr>
        <dsp:cNvPr id="0" name=""/>
        <dsp:cNvSpPr/>
      </dsp:nvSpPr>
      <dsp:spPr>
        <a:xfrm>
          <a:off x="4614869" y="1143011"/>
          <a:ext cx="2337182" cy="23261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C000"/>
              </a:solidFill>
            </a:rPr>
            <a:t>Объективный осмотр</a:t>
          </a:r>
          <a:endParaRPr lang="ru-RU" sz="1800" kern="1200" dirty="0">
            <a:solidFill>
              <a:srgbClr val="FFC000"/>
            </a:solidFill>
          </a:endParaRPr>
        </a:p>
      </dsp:txBody>
      <dsp:txXfrm>
        <a:off x="4614869" y="1143011"/>
        <a:ext cx="2337182" cy="2326167"/>
      </dsp:txXfrm>
    </dsp:sp>
    <dsp:sp modelId="{A96AF8C8-4E15-4DF9-8041-F2A7CB0093E9}">
      <dsp:nvSpPr>
        <dsp:cNvPr id="0" name=""/>
        <dsp:cNvSpPr/>
      </dsp:nvSpPr>
      <dsp:spPr>
        <a:xfrm>
          <a:off x="2286015" y="2714648"/>
          <a:ext cx="3232829" cy="17205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C000"/>
              </a:solidFill>
            </a:rPr>
            <a:t>Анамнез</a:t>
          </a:r>
          <a:endParaRPr lang="ru-RU" sz="1800" kern="1200" dirty="0">
            <a:solidFill>
              <a:srgbClr val="FFC000"/>
            </a:solidFill>
          </a:endParaRPr>
        </a:p>
      </dsp:txBody>
      <dsp:txXfrm>
        <a:off x="2286015" y="2714648"/>
        <a:ext cx="3232829" cy="1720539"/>
      </dsp:txXfrm>
    </dsp:sp>
    <dsp:sp modelId="{B5155548-8E57-4687-B063-89C06D8261E2}">
      <dsp:nvSpPr>
        <dsp:cNvPr id="0" name=""/>
        <dsp:cNvSpPr/>
      </dsp:nvSpPr>
      <dsp:spPr>
        <a:xfrm>
          <a:off x="1071569" y="1051175"/>
          <a:ext cx="2253562" cy="22349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C000"/>
              </a:solidFill>
            </a:rPr>
            <a:t>Жалобы</a:t>
          </a:r>
          <a:endParaRPr lang="ru-RU" sz="1800" kern="1200" dirty="0">
            <a:solidFill>
              <a:srgbClr val="FFC000"/>
            </a:solidFill>
          </a:endParaRPr>
        </a:p>
      </dsp:txBody>
      <dsp:txXfrm>
        <a:off x="1071569" y="1051175"/>
        <a:ext cx="2253562" cy="223497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484CAD-4365-4B58-8302-4EC39B7E633A}">
      <dsp:nvSpPr>
        <dsp:cNvPr id="0" name=""/>
        <dsp:cNvSpPr/>
      </dsp:nvSpPr>
      <dsp:spPr>
        <a:xfrm>
          <a:off x="2376271" y="1224134"/>
          <a:ext cx="2786583" cy="278658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Внутренние кровотечения</a:t>
          </a:r>
          <a:endParaRPr lang="ru-RU" sz="2300" kern="1200" dirty="0"/>
        </a:p>
      </dsp:txBody>
      <dsp:txXfrm>
        <a:off x="2376271" y="1224134"/>
        <a:ext cx="2786583" cy="2786583"/>
      </dsp:txXfrm>
    </dsp:sp>
    <dsp:sp modelId="{BA6E8E84-4937-47BB-AB2C-84FB559B6E12}">
      <dsp:nvSpPr>
        <dsp:cNvPr id="0" name=""/>
        <dsp:cNvSpPr/>
      </dsp:nvSpPr>
      <dsp:spPr>
        <a:xfrm>
          <a:off x="2808332" y="0"/>
          <a:ext cx="1982765" cy="1393291"/>
        </a:xfrm>
        <a:prstGeom prst="ellipse">
          <a:avLst/>
        </a:prstGeom>
        <a:solidFill>
          <a:schemeClr val="accent4">
            <a:alpha val="50000"/>
            <a:hueOff val="4375616"/>
            <a:satOff val="33333"/>
            <a:lumOff val="-5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Апоплексия яичника</a:t>
          </a:r>
          <a:endParaRPr lang="ru-RU" sz="1900" kern="1200" dirty="0"/>
        </a:p>
      </dsp:txBody>
      <dsp:txXfrm>
        <a:off x="2808332" y="0"/>
        <a:ext cx="1982765" cy="1393291"/>
      </dsp:txXfrm>
    </dsp:sp>
    <dsp:sp modelId="{095ECCD0-C75C-437D-9848-E0012FDD64FF}">
      <dsp:nvSpPr>
        <dsp:cNvPr id="0" name=""/>
        <dsp:cNvSpPr/>
      </dsp:nvSpPr>
      <dsp:spPr>
        <a:xfrm>
          <a:off x="4886472" y="2027143"/>
          <a:ext cx="2143411" cy="2143397"/>
        </a:xfrm>
        <a:prstGeom prst="ellipse">
          <a:avLst/>
        </a:prstGeom>
        <a:solidFill>
          <a:schemeClr val="accent4">
            <a:alpha val="50000"/>
            <a:hueOff val="8751233"/>
            <a:satOff val="66667"/>
            <a:lumOff val="-10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Перфорация матки</a:t>
          </a:r>
          <a:endParaRPr lang="ru-RU" sz="1900" kern="1200" dirty="0"/>
        </a:p>
      </dsp:txBody>
      <dsp:txXfrm>
        <a:off x="4886472" y="2027143"/>
        <a:ext cx="2143411" cy="2143397"/>
      </dsp:txXfrm>
    </dsp:sp>
    <dsp:sp modelId="{5321164C-5B1F-44DB-AFE1-59A85EEAEC11}">
      <dsp:nvSpPr>
        <dsp:cNvPr id="0" name=""/>
        <dsp:cNvSpPr/>
      </dsp:nvSpPr>
      <dsp:spPr>
        <a:xfrm>
          <a:off x="304810" y="2027112"/>
          <a:ext cx="2357839" cy="2036267"/>
        </a:xfrm>
        <a:prstGeom prst="ellipse">
          <a:avLst/>
        </a:prstGeom>
        <a:solidFill>
          <a:schemeClr val="accent4">
            <a:alpha val="50000"/>
            <a:hueOff val="13126848"/>
            <a:satOff val="100000"/>
            <a:lumOff val="-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Внематочная беременность</a:t>
          </a:r>
          <a:endParaRPr lang="ru-RU" sz="1900" kern="1200" dirty="0"/>
        </a:p>
      </dsp:txBody>
      <dsp:txXfrm>
        <a:off x="304810" y="2027112"/>
        <a:ext cx="2357839" cy="2036267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484CAD-4365-4B58-8302-4EC39B7E633A}">
      <dsp:nvSpPr>
        <dsp:cNvPr id="0" name=""/>
        <dsp:cNvSpPr/>
      </dsp:nvSpPr>
      <dsp:spPr>
        <a:xfrm>
          <a:off x="2534223" y="1000078"/>
          <a:ext cx="2676109" cy="267610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Воспалительные заболевания</a:t>
          </a:r>
          <a:endParaRPr lang="ru-RU" sz="1400" kern="1200" dirty="0"/>
        </a:p>
      </dsp:txBody>
      <dsp:txXfrm>
        <a:off x="2534223" y="1000078"/>
        <a:ext cx="2676109" cy="2676109"/>
      </dsp:txXfrm>
    </dsp:sp>
    <dsp:sp modelId="{BA6E8E84-4937-47BB-AB2C-84FB559B6E12}">
      <dsp:nvSpPr>
        <dsp:cNvPr id="0" name=""/>
        <dsp:cNvSpPr/>
      </dsp:nvSpPr>
      <dsp:spPr>
        <a:xfrm>
          <a:off x="2792592" y="-153893"/>
          <a:ext cx="2147390" cy="1338054"/>
        </a:xfrm>
        <a:prstGeom prst="ellipse">
          <a:avLst/>
        </a:prstGeom>
        <a:solidFill>
          <a:schemeClr val="accent4">
            <a:alpha val="50000"/>
            <a:hueOff val="3281712"/>
            <a:satOff val="25000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Пельвиоперитонит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92592" y="-153893"/>
        <a:ext cx="2147390" cy="1338054"/>
      </dsp:txXfrm>
    </dsp:sp>
    <dsp:sp modelId="{095ECCD0-C75C-437D-9848-E0012FDD64FF}">
      <dsp:nvSpPr>
        <dsp:cNvPr id="0" name=""/>
        <dsp:cNvSpPr/>
      </dsp:nvSpPr>
      <dsp:spPr>
        <a:xfrm>
          <a:off x="4961312" y="747951"/>
          <a:ext cx="2058436" cy="2058423"/>
        </a:xfrm>
        <a:prstGeom prst="ellipse">
          <a:avLst/>
        </a:prstGeom>
        <a:solidFill>
          <a:schemeClr val="accent4">
            <a:alpha val="50000"/>
            <a:hueOff val="6563424"/>
            <a:satOff val="50000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Острый </a:t>
          </a:r>
          <a:r>
            <a:rPr lang="ru-RU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сальпингоофорит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61312" y="747951"/>
        <a:ext cx="2058436" cy="2058423"/>
      </dsp:txXfrm>
    </dsp:sp>
    <dsp:sp modelId="{5321164C-5B1F-44DB-AFE1-59A85EEAEC11}">
      <dsp:nvSpPr>
        <dsp:cNvPr id="0" name=""/>
        <dsp:cNvSpPr/>
      </dsp:nvSpPr>
      <dsp:spPr>
        <a:xfrm>
          <a:off x="2676582" y="3022889"/>
          <a:ext cx="2264363" cy="1955540"/>
        </a:xfrm>
        <a:prstGeom prst="ellipse">
          <a:avLst/>
        </a:prstGeom>
        <a:solidFill>
          <a:schemeClr val="accent4">
            <a:alpha val="50000"/>
            <a:hueOff val="9845136"/>
            <a:satOff val="75000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Острый эндометрит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76582" y="3022889"/>
        <a:ext cx="2264363" cy="1955540"/>
      </dsp:txXfrm>
    </dsp:sp>
    <dsp:sp modelId="{2FB21666-B0A6-4F49-AC24-F6DC50E656C8}">
      <dsp:nvSpPr>
        <dsp:cNvPr id="0" name=""/>
        <dsp:cNvSpPr/>
      </dsp:nvSpPr>
      <dsp:spPr>
        <a:xfrm>
          <a:off x="576072" y="1512181"/>
          <a:ext cx="2269568" cy="1338054"/>
        </a:xfrm>
        <a:prstGeom prst="ellipse">
          <a:avLst/>
        </a:prstGeom>
        <a:solidFill>
          <a:schemeClr val="accent4">
            <a:alpha val="50000"/>
            <a:hueOff val="13126848"/>
            <a:satOff val="100000"/>
            <a:lumOff val="-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Параметрит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6072" y="1512181"/>
        <a:ext cx="2269568" cy="1338054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484CAD-4365-4B58-8302-4EC39B7E633A}">
      <dsp:nvSpPr>
        <dsp:cNvPr id="0" name=""/>
        <dsp:cNvSpPr/>
      </dsp:nvSpPr>
      <dsp:spPr>
        <a:xfrm>
          <a:off x="2446680" y="1109712"/>
          <a:ext cx="2516342" cy="251634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Нарушение кровообращения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половых органов</a:t>
          </a:r>
          <a:endParaRPr lang="ru-RU" sz="1700" kern="1200" dirty="0"/>
        </a:p>
      </dsp:txBody>
      <dsp:txXfrm>
        <a:off x="2446680" y="1109712"/>
        <a:ext cx="2516342" cy="2516342"/>
      </dsp:txXfrm>
    </dsp:sp>
    <dsp:sp modelId="{095ECCD0-C75C-437D-9848-E0012FDD64FF}">
      <dsp:nvSpPr>
        <dsp:cNvPr id="0" name=""/>
        <dsp:cNvSpPr/>
      </dsp:nvSpPr>
      <dsp:spPr>
        <a:xfrm>
          <a:off x="4752526" y="1296164"/>
          <a:ext cx="1935545" cy="1935532"/>
        </a:xfrm>
        <a:prstGeom prst="ellipse">
          <a:avLst/>
        </a:prstGeom>
        <a:solidFill>
          <a:schemeClr val="accent4">
            <a:alpha val="50000"/>
            <a:hueOff val="6563424"/>
            <a:satOff val="50000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Перекрут</a:t>
          </a:r>
          <a:r>
            <a:rPr lang="ru-RU" sz="1700" kern="1200" dirty="0" smtClean="0"/>
            <a:t> ножки опухоли яичника</a:t>
          </a:r>
          <a:endParaRPr lang="ru-RU" sz="1700" kern="1200" dirty="0"/>
        </a:p>
      </dsp:txBody>
      <dsp:txXfrm>
        <a:off x="4752526" y="1296164"/>
        <a:ext cx="1935545" cy="1935532"/>
      </dsp:txXfrm>
    </dsp:sp>
    <dsp:sp modelId="{5321164C-5B1F-44DB-AFE1-59A85EEAEC11}">
      <dsp:nvSpPr>
        <dsp:cNvPr id="0" name=""/>
        <dsp:cNvSpPr/>
      </dsp:nvSpPr>
      <dsp:spPr>
        <a:xfrm>
          <a:off x="504059" y="1296154"/>
          <a:ext cx="2129177" cy="1838791"/>
        </a:xfrm>
        <a:prstGeom prst="ellipse">
          <a:avLst/>
        </a:prstGeom>
        <a:solidFill>
          <a:schemeClr val="accent4">
            <a:alpha val="50000"/>
            <a:hueOff val="13126848"/>
            <a:satOff val="100000"/>
            <a:lumOff val="-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 узле миомы</a:t>
          </a:r>
          <a:endParaRPr lang="ru-RU" sz="1700" kern="1200" dirty="0"/>
        </a:p>
      </dsp:txBody>
      <dsp:txXfrm>
        <a:off x="504059" y="1296154"/>
        <a:ext cx="2129177" cy="183879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B57962-ECEC-4800-93A4-85B833D8FA8A}">
      <dsp:nvSpPr>
        <dsp:cNvPr id="0" name=""/>
        <dsp:cNvSpPr/>
      </dsp:nvSpPr>
      <dsp:spPr>
        <a:xfrm>
          <a:off x="73976" y="210418"/>
          <a:ext cx="2149941" cy="13462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ВИСЦЕРАЛЬНАЯ</a:t>
          </a:r>
          <a:endParaRPr lang="ru-RU" sz="1300" kern="1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976" y="210418"/>
        <a:ext cx="2149941" cy="1346259"/>
      </dsp:txXfrm>
    </dsp:sp>
    <dsp:sp modelId="{193F55AE-88E6-412D-9F44-36CBCB69EC5C}">
      <dsp:nvSpPr>
        <dsp:cNvPr id="0" name=""/>
        <dsp:cNvSpPr/>
      </dsp:nvSpPr>
      <dsp:spPr>
        <a:xfrm>
          <a:off x="106622" y="1714517"/>
          <a:ext cx="2078628" cy="130480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>
                  <a:lumMod val="50000"/>
                </a:schemeClr>
              </a:solidFill>
            </a:rPr>
            <a:t>спазм или растяжение полых органов</a:t>
          </a:r>
          <a:endParaRPr lang="ru-RU" sz="16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06622" y="1714517"/>
        <a:ext cx="2078628" cy="1304803"/>
      </dsp:txXfrm>
    </dsp:sp>
    <dsp:sp modelId="{CBBF5AF2-8CA1-4200-9C2F-59E830C8C0AE}">
      <dsp:nvSpPr>
        <dsp:cNvPr id="0" name=""/>
        <dsp:cNvSpPr/>
      </dsp:nvSpPr>
      <dsp:spPr>
        <a:xfrm>
          <a:off x="2286019" y="500065"/>
          <a:ext cx="2326409" cy="1506449"/>
        </a:xfrm>
        <a:prstGeom prst="rect">
          <a:avLst/>
        </a:prstGeom>
        <a:solidFill>
          <a:schemeClr val="accent4">
            <a:hueOff val="6563424"/>
            <a:satOff val="50000"/>
            <a:lumOff val="-784"/>
            <a:alphaOff val="0"/>
          </a:schemeClr>
        </a:solidFill>
        <a:ln w="25400" cap="flat" cmpd="sng" algn="ctr">
          <a:solidFill>
            <a:schemeClr val="accent4">
              <a:hueOff val="6563424"/>
              <a:satOff val="50000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ПАРИЕТАЛЬНАЯ </a:t>
          </a:r>
          <a:endParaRPr lang="ru-RU" sz="1300" kern="1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86019" y="500065"/>
        <a:ext cx="2326409" cy="1506449"/>
      </dsp:txXfrm>
    </dsp:sp>
    <dsp:sp modelId="{EE36D0C8-3151-4A49-9FFA-CB269396D40F}">
      <dsp:nvSpPr>
        <dsp:cNvPr id="0" name=""/>
        <dsp:cNvSpPr/>
      </dsp:nvSpPr>
      <dsp:spPr>
        <a:xfrm>
          <a:off x="2261047" y="2174880"/>
          <a:ext cx="2406752" cy="1284660"/>
        </a:xfrm>
        <a:prstGeom prst="rect">
          <a:avLst/>
        </a:prstGeom>
        <a:solidFill>
          <a:schemeClr val="accent4">
            <a:tint val="40000"/>
            <a:alpha val="90000"/>
            <a:hueOff val="6636076"/>
            <a:satOff val="50000"/>
            <a:lumOff val="-32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6636076"/>
              <a:satOff val="50000"/>
              <a:lumOff val="-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>
                  <a:lumMod val="50000"/>
                </a:schemeClr>
              </a:solidFill>
            </a:rPr>
            <a:t>раздражение брюшины</a:t>
          </a:r>
          <a:endParaRPr lang="ru-RU" sz="16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261047" y="2174880"/>
        <a:ext cx="2406752" cy="1284660"/>
      </dsp:txXfrm>
    </dsp:sp>
    <dsp:sp modelId="{B9C8DA84-8303-4D2D-A1BF-3D42F0FBD293}">
      <dsp:nvSpPr>
        <dsp:cNvPr id="0" name=""/>
        <dsp:cNvSpPr/>
      </dsp:nvSpPr>
      <dsp:spPr>
        <a:xfrm>
          <a:off x="4786347" y="714381"/>
          <a:ext cx="2149941" cy="1529323"/>
        </a:xfrm>
        <a:prstGeom prst="rect">
          <a:avLst/>
        </a:prstGeom>
        <a:solidFill>
          <a:schemeClr val="accent4">
            <a:hueOff val="13126848"/>
            <a:satOff val="100000"/>
            <a:lumOff val="-1568"/>
            <a:alphaOff val="0"/>
          </a:schemeClr>
        </a:solidFill>
        <a:ln w="25400" cap="flat" cmpd="sng" algn="ctr">
          <a:solidFill>
            <a:schemeClr val="accent4">
              <a:hueOff val="13126848"/>
              <a:satOff val="100000"/>
              <a:lumOff val="-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ИРРАДИИРУЮЩАЯ (ОТРАЖЕННАЯ)</a:t>
          </a:r>
          <a:endParaRPr lang="ru-RU" sz="1300" kern="1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86347" y="714381"/>
        <a:ext cx="2149941" cy="1529323"/>
      </dsp:txXfrm>
    </dsp:sp>
    <dsp:sp modelId="{09C3C282-8D77-414E-B9DC-49D0A2969918}">
      <dsp:nvSpPr>
        <dsp:cNvPr id="0" name=""/>
        <dsp:cNvSpPr/>
      </dsp:nvSpPr>
      <dsp:spPr>
        <a:xfrm>
          <a:off x="4786347" y="2357454"/>
          <a:ext cx="2340770" cy="1331717"/>
        </a:xfrm>
        <a:prstGeom prst="rect">
          <a:avLst/>
        </a:prstGeom>
        <a:solidFill>
          <a:schemeClr val="accent4">
            <a:tint val="40000"/>
            <a:alpha val="90000"/>
            <a:hueOff val="13272153"/>
            <a:satOff val="100000"/>
            <a:lumOff val="-65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3272153"/>
              <a:satOff val="100000"/>
              <a:lumOff val="-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>
                  <a:lumMod val="50000"/>
                </a:schemeClr>
              </a:solidFill>
            </a:rPr>
            <a:t>передача болевого импульса  по  нервным волокнам  </a:t>
          </a:r>
          <a:endParaRPr lang="ru-RU" sz="16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786347" y="2357454"/>
        <a:ext cx="2340770" cy="133171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B01DED-2D57-4036-9992-0751917A5B3B}">
      <dsp:nvSpPr>
        <dsp:cNvPr id="0" name=""/>
        <dsp:cNvSpPr/>
      </dsp:nvSpPr>
      <dsp:spPr>
        <a:xfrm>
          <a:off x="3726259" y="1880141"/>
          <a:ext cx="2560284" cy="2353072"/>
        </a:xfrm>
        <a:prstGeom prst="gear9">
          <a:avLst/>
        </a:prstGeom>
        <a:solidFill>
          <a:schemeClr val="bg1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75000"/>
                </a:schemeClr>
              </a:solidFill>
            </a:rPr>
            <a:t>Кровотечение  в брюшную полость или ЖКТ</a:t>
          </a:r>
          <a:endParaRPr lang="ru-RU" sz="16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3726259" y="1880141"/>
        <a:ext cx="2560284" cy="2353072"/>
      </dsp:txXfrm>
    </dsp:sp>
    <dsp:sp modelId="{11FC5B2E-B2E5-41B6-9E01-9508864ABA62}">
      <dsp:nvSpPr>
        <dsp:cNvPr id="0" name=""/>
        <dsp:cNvSpPr/>
      </dsp:nvSpPr>
      <dsp:spPr>
        <a:xfrm>
          <a:off x="0" y="1988746"/>
          <a:ext cx="3516243" cy="2162567"/>
        </a:xfrm>
        <a:prstGeom prst="gear6">
          <a:avLst/>
        </a:prstGeom>
        <a:solidFill>
          <a:schemeClr val="bg1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bg2">
                  <a:lumMod val="75000"/>
                </a:schemeClr>
              </a:solidFill>
            </a:rPr>
            <a:t>Непроходимость различных отделов пищеварительного канала</a:t>
          </a:r>
          <a:endParaRPr lang="ru-RU" sz="16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0" y="1988746"/>
        <a:ext cx="3516243" cy="2162567"/>
      </dsp:txXfrm>
    </dsp:sp>
    <dsp:sp modelId="{726758A1-EAE2-464D-A73C-2E0DA6A7C650}">
      <dsp:nvSpPr>
        <dsp:cNvPr id="0" name=""/>
        <dsp:cNvSpPr/>
      </dsp:nvSpPr>
      <dsp:spPr>
        <a:xfrm rot="20700000">
          <a:off x="1903026" y="112085"/>
          <a:ext cx="3337993" cy="2387821"/>
        </a:xfrm>
        <a:prstGeom prst="gear6">
          <a:avLst/>
        </a:prstGeom>
        <a:solidFill>
          <a:schemeClr val="bg1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1" kern="1200" dirty="0" smtClean="0"/>
            <a:t> </a:t>
          </a:r>
          <a:r>
            <a:rPr lang="ru-RU" sz="1600" b="0" i="0" kern="1200" dirty="0" smtClean="0">
              <a:solidFill>
                <a:schemeClr val="bg2">
                  <a:lumMod val="50000"/>
                </a:schemeClr>
              </a:solidFill>
            </a:rPr>
            <a:t>Перфорация,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bg2">
                  <a:lumMod val="50000"/>
                </a:schemeClr>
              </a:solidFill>
            </a:rPr>
            <a:t>о</a:t>
          </a:r>
          <a:r>
            <a:rPr lang="ru-RU" sz="1600" b="0" i="0" kern="1200" dirty="0" smtClean="0">
              <a:solidFill>
                <a:schemeClr val="bg2">
                  <a:lumMod val="75000"/>
                </a:schemeClr>
              </a:solidFill>
            </a:rPr>
            <a:t>строе воспаление органов брюшной полости</a:t>
          </a:r>
          <a:endParaRPr lang="ru-RU" sz="1600" i="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691504" y="579447"/>
        <a:ext cx="1761039" cy="1453097"/>
      </dsp:txXfrm>
    </dsp:sp>
    <dsp:sp modelId="{5F75B22A-48AE-4A59-A8E7-CF598B2163D9}">
      <dsp:nvSpPr>
        <dsp:cNvPr id="0" name=""/>
        <dsp:cNvSpPr/>
      </dsp:nvSpPr>
      <dsp:spPr>
        <a:xfrm>
          <a:off x="3996358" y="1836947"/>
          <a:ext cx="3011933" cy="3011933"/>
        </a:xfrm>
        <a:prstGeom prst="circularArrow">
          <a:avLst>
            <a:gd name="adj1" fmla="val 4688"/>
            <a:gd name="adj2" fmla="val 299029"/>
            <a:gd name="adj3" fmla="val 2518195"/>
            <a:gd name="adj4" fmla="val 1585691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04866-7351-48CA-A0B8-825377AADB05}">
      <dsp:nvSpPr>
        <dsp:cNvPr id="0" name=""/>
        <dsp:cNvSpPr/>
      </dsp:nvSpPr>
      <dsp:spPr>
        <a:xfrm>
          <a:off x="-418082" y="1879188"/>
          <a:ext cx="2188357" cy="218835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12054-1B0C-4707-A85A-A1298E6E9CCE}">
      <dsp:nvSpPr>
        <dsp:cNvPr id="0" name=""/>
        <dsp:cNvSpPr/>
      </dsp:nvSpPr>
      <dsp:spPr>
        <a:xfrm>
          <a:off x="1687649" y="-151366"/>
          <a:ext cx="2359490" cy="235949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CAD42B-B924-4F6B-95C6-760B618DED2F}">
      <dsp:nvSpPr>
        <dsp:cNvPr id="0" name=""/>
        <dsp:cNvSpPr/>
      </dsp:nvSpPr>
      <dsp:spPr>
        <a:xfrm>
          <a:off x="1904999" y="31731"/>
          <a:ext cx="2438400" cy="24384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Пониженная реактивность организма (стёртая клиника)</a:t>
          </a:r>
          <a:endParaRPr lang="ru-RU" sz="1600" b="0" kern="1200" dirty="0"/>
        </a:p>
      </dsp:txBody>
      <dsp:txXfrm>
        <a:off x="2230120" y="458451"/>
        <a:ext cx="1788159" cy="1097280"/>
      </dsp:txXfrm>
    </dsp:sp>
    <dsp:sp modelId="{56AF5764-CC68-47A0-AF5D-B6E76B54D4E9}">
      <dsp:nvSpPr>
        <dsp:cNvPr id="0" name=""/>
        <dsp:cNvSpPr/>
      </dsp:nvSpPr>
      <dsp:spPr>
        <a:xfrm>
          <a:off x="3548075" y="1625599"/>
          <a:ext cx="2438400" cy="2438400"/>
        </a:xfrm>
        <a:prstGeom prst="ellipse">
          <a:avLst/>
        </a:prstGeom>
        <a:solidFill>
          <a:schemeClr val="accent4">
            <a:alpha val="50000"/>
            <a:hueOff val="6563424"/>
            <a:satOff val="50000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Задержка стула (</a:t>
          </a:r>
          <a:r>
            <a:rPr lang="ru-RU" sz="1600" kern="1200" dirty="0" err="1" smtClean="0"/>
            <a:t>диф</a:t>
          </a:r>
          <a:r>
            <a:rPr lang="ru-RU" sz="1600" kern="1200" dirty="0" smtClean="0"/>
            <a:t>. диагностика с ОКН)</a:t>
          </a:r>
          <a:endParaRPr lang="ru-RU" sz="1600" kern="1200" dirty="0"/>
        </a:p>
      </dsp:txBody>
      <dsp:txXfrm>
        <a:off x="4293819" y="2255519"/>
        <a:ext cx="1463040" cy="1341120"/>
      </dsp:txXfrm>
    </dsp:sp>
    <dsp:sp modelId="{C5F6D23B-7DE4-466F-AD52-EF594C991597}">
      <dsp:nvSpPr>
        <dsp:cNvPr id="0" name=""/>
        <dsp:cNvSpPr/>
      </dsp:nvSpPr>
      <dsp:spPr>
        <a:xfrm>
          <a:off x="333345" y="1603378"/>
          <a:ext cx="2438400" cy="2438400"/>
        </a:xfrm>
        <a:prstGeom prst="ellipse">
          <a:avLst/>
        </a:prstGeom>
        <a:solidFill>
          <a:schemeClr val="accent4">
            <a:alpha val="50000"/>
            <a:hueOff val="13126848"/>
            <a:satOff val="100000"/>
            <a:lumOff val="-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smtClean="0"/>
            <a:t>Быстрое развитие деструкции</a:t>
          </a:r>
          <a:endParaRPr lang="ru-RU" sz="1600" b="0" kern="1200" dirty="0"/>
        </a:p>
      </dsp:txBody>
      <dsp:txXfrm>
        <a:off x="562961" y="2233298"/>
        <a:ext cx="1463040" cy="134112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215AF1-D2BB-497A-B08B-88EA3E1A7BA2}">
      <dsp:nvSpPr>
        <dsp:cNvPr id="0" name=""/>
        <dsp:cNvSpPr/>
      </dsp:nvSpPr>
      <dsp:spPr>
        <a:xfrm>
          <a:off x="6655" y="440606"/>
          <a:ext cx="1989241" cy="1193544"/>
        </a:xfrm>
        <a:prstGeom prst="roundRect">
          <a:avLst>
            <a:gd name="adj" fmla="val 10000"/>
          </a:avLst>
        </a:prstGeom>
        <a:solidFill>
          <a:schemeClr val="bg1">
            <a:lumMod val="25000"/>
            <a:lumOff val="75000"/>
          </a:schemeClr>
        </a:solidFill>
        <a:ln w="25400" cap="flat" cmpd="sng" algn="ctr">
          <a:solidFill>
            <a:schemeClr val="bg1">
              <a:lumMod val="90000"/>
              <a:lumOff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Повреждение секреторных клеток</a:t>
          </a:r>
          <a:endParaRPr lang="ru-RU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55" y="440606"/>
        <a:ext cx="1989241" cy="1193544"/>
      </dsp:txXfrm>
    </dsp:sp>
    <dsp:sp modelId="{5DC58319-80EA-41EB-82B6-FF380E0EFC3D}">
      <dsp:nvSpPr>
        <dsp:cNvPr id="0" name=""/>
        <dsp:cNvSpPr/>
      </dsp:nvSpPr>
      <dsp:spPr>
        <a:xfrm>
          <a:off x="2170950" y="790713"/>
          <a:ext cx="421719" cy="49333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170950" y="790713"/>
        <a:ext cx="421719" cy="493331"/>
      </dsp:txXfrm>
    </dsp:sp>
    <dsp:sp modelId="{21AD31F3-72FB-41BC-81CC-2FCDF017DD00}">
      <dsp:nvSpPr>
        <dsp:cNvPr id="0" name=""/>
        <dsp:cNvSpPr/>
      </dsp:nvSpPr>
      <dsp:spPr>
        <a:xfrm>
          <a:off x="2791593" y="440606"/>
          <a:ext cx="1989241" cy="1193544"/>
        </a:xfrm>
        <a:prstGeom prst="roundRect">
          <a:avLst>
            <a:gd name="adj" fmla="val 10000"/>
          </a:avLst>
        </a:prstGeom>
        <a:solidFill>
          <a:schemeClr val="bg1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Внутриклеточная активация собственных ферментов  в поджелудочной железе</a:t>
          </a:r>
          <a:endParaRPr lang="ru-RU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91593" y="440606"/>
        <a:ext cx="1989241" cy="1193544"/>
      </dsp:txXfrm>
    </dsp:sp>
    <dsp:sp modelId="{57EB7478-13DA-472C-BC81-E8DB7B834480}">
      <dsp:nvSpPr>
        <dsp:cNvPr id="0" name=""/>
        <dsp:cNvSpPr/>
      </dsp:nvSpPr>
      <dsp:spPr>
        <a:xfrm rot="24421">
          <a:off x="4954919" y="800505"/>
          <a:ext cx="419410" cy="49333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24421">
        <a:off x="4954919" y="800505"/>
        <a:ext cx="419410" cy="493331"/>
      </dsp:txXfrm>
    </dsp:sp>
    <dsp:sp modelId="{9CF438A8-F985-404B-BD7D-86E78231CEA5}">
      <dsp:nvSpPr>
        <dsp:cNvPr id="0" name=""/>
        <dsp:cNvSpPr/>
      </dsp:nvSpPr>
      <dsp:spPr>
        <a:xfrm>
          <a:off x="5572154" y="460360"/>
          <a:ext cx="1989241" cy="1193544"/>
        </a:xfrm>
        <a:prstGeom prst="roundRect">
          <a:avLst>
            <a:gd name="adj" fmla="val 10000"/>
          </a:avLst>
        </a:prstGeom>
        <a:solidFill>
          <a:schemeClr val="bg1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Образование высокоактивного </a:t>
          </a:r>
          <a:r>
            <a:rPr lang="ru-RU" sz="1400" b="0" i="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пептина</a:t>
          </a:r>
          <a:endParaRPr lang="ru-RU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2154" y="460360"/>
        <a:ext cx="1989241" cy="1193544"/>
      </dsp:txXfrm>
    </dsp:sp>
    <dsp:sp modelId="{3BA4EFD0-4A31-48A9-B7E7-FD00F212E1BA}">
      <dsp:nvSpPr>
        <dsp:cNvPr id="0" name=""/>
        <dsp:cNvSpPr/>
      </dsp:nvSpPr>
      <dsp:spPr>
        <a:xfrm rot="5392361">
          <a:off x="6363312" y="1783571"/>
          <a:ext cx="411251" cy="493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392361">
        <a:off x="6363312" y="1783571"/>
        <a:ext cx="411251" cy="493331"/>
      </dsp:txXfrm>
    </dsp:sp>
    <dsp:sp modelId="{A208A7F8-5D17-4181-95CF-AD21DE3068C2}">
      <dsp:nvSpPr>
        <dsp:cNvPr id="0" name=""/>
        <dsp:cNvSpPr/>
      </dsp:nvSpPr>
      <dsp:spPr>
        <a:xfrm>
          <a:off x="5576531" y="2429848"/>
          <a:ext cx="1989241" cy="1193544"/>
        </a:xfrm>
        <a:prstGeom prst="roundRect">
          <a:avLst>
            <a:gd name="adj" fmla="val 10000"/>
          </a:avLst>
        </a:prstGeom>
        <a:solidFill>
          <a:schemeClr val="bg1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Выделение в кровь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БАВ (трипсина, гистамина,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калликреина</a:t>
          </a: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и т.п.)</a:t>
          </a:r>
          <a:endParaRPr lang="ru-RU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6531" y="2429848"/>
        <a:ext cx="1989241" cy="1193544"/>
      </dsp:txXfrm>
    </dsp:sp>
    <dsp:sp modelId="{0A570DC8-3288-4C15-9FD2-E19EB21C884B}">
      <dsp:nvSpPr>
        <dsp:cNvPr id="0" name=""/>
        <dsp:cNvSpPr/>
      </dsp:nvSpPr>
      <dsp:spPr>
        <a:xfrm rot="10800000">
          <a:off x="4979758" y="2779954"/>
          <a:ext cx="421719" cy="49333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4979758" y="2779954"/>
        <a:ext cx="421719" cy="493331"/>
      </dsp:txXfrm>
    </dsp:sp>
    <dsp:sp modelId="{229F008A-F533-40AA-B00A-6034F7D45DFB}">
      <dsp:nvSpPr>
        <dsp:cNvPr id="0" name=""/>
        <dsp:cNvSpPr/>
      </dsp:nvSpPr>
      <dsp:spPr>
        <a:xfrm>
          <a:off x="2791593" y="2429848"/>
          <a:ext cx="1989241" cy="1193544"/>
        </a:xfrm>
        <a:prstGeom prst="roundRect">
          <a:avLst>
            <a:gd name="adj" fmla="val 10000"/>
          </a:avLst>
        </a:prstGeom>
        <a:solidFill>
          <a:schemeClr val="bg1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Нарушение </a:t>
          </a:r>
          <a:r>
            <a:rPr lang="ru-RU" sz="14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микроциркуляции</a:t>
          </a: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некроз самой п.ж.</a:t>
          </a:r>
          <a:endParaRPr lang="ru-RU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91593" y="2429848"/>
        <a:ext cx="1989241" cy="1193544"/>
      </dsp:txXfrm>
    </dsp:sp>
    <dsp:sp modelId="{D9CF6A83-3B0D-4461-B5AF-D7306955F78E}">
      <dsp:nvSpPr>
        <dsp:cNvPr id="0" name=""/>
        <dsp:cNvSpPr/>
      </dsp:nvSpPr>
      <dsp:spPr>
        <a:xfrm rot="10800000">
          <a:off x="2194820" y="2779954"/>
          <a:ext cx="421719" cy="49333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194820" y="2779954"/>
        <a:ext cx="421719" cy="493331"/>
      </dsp:txXfrm>
    </dsp:sp>
    <dsp:sp modelId="{AD006A6E-D7D0-4EFE-93F5-F35234A22007}">
      <dsp:nvSpPr>
        <dsp:cNvPr id="0" name=""/>
        <dsp:cNvSpPr/>
      </dsp:nvSpPr>
      <dsp:spPr>
        <a:xfrm>
          <a:off x="6655" y="2429848"/>
          <a:ext cx="1989241" cy="1193544"/>
        </a:xfrm>
        <a:prstGeom prst="roundRect">
          <a:avLst>
            <a:gd name="adj" fmla="val 10000"/>
          </a:avLst>
        </a:prstGeom>
        <a:solidFill>
          <a:schemeClr val="bg1">
            <a:lumMod val="25000"/>
            <a:lumOff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Вторичная </a:t>
          </a:r>
          <a:r>
            <a:rPr lang="ru-RU" sz="14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полиорганная</a:t>
          </a: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недостаточность</a:t>
          </a:r>
          <a:endParaRPr lang="ru-RU" sz="1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55" y="2429848"/>
        <a:ext cx="1989241" cy="119354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9CD484-C56B-4C35-B448-05120CCC8986}">
      <dsp:nvSpPr>
        <dsp:cNvPr id="0" name=""/>
        <dsp:cNvSpPr/>
      </dsp:nvSpPr>
      <dsp:spPr>
        <a:xfrm>
          <a:off x="886" y="1987042"/>
          <a:ext cx="1954678" cy="977339"/>
        </a:xfrm>
        <a:prstGeom prst="roundRect">
          <a:avLst>
            <a:gd name="adj" fmla="val 10000"/>
          </a:avLst>
        </a:prstGeom>
        <a:solidFill>
          <a:schemeClr val="bg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Осмотр живота</a:t>
          </a:r>
          <a:endParaRPr lang="ru-RU" sz="1900" kern="1200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86" y="1987042"/>
        <a:ext cx="1954678" cy="977339"/>
      </dsp:txXfrm>
    </dsp:sp>
    <dsp:sp modelId="{F09DBC6A-5D2A-426A-905A-55F87ED8C56F}">
      <dsp:nvSpPr>
        <dsp:cNvPr id="0" name=""/>
        <dsp:cNvSpPr/>
      </dsp:nvSpPr>
      <dsp:spPr>
        <a:xfrm rot="18770822">
          <a:off x="1771632" y="2034195"/>
          <a:ext cx="1149737" cy="40078"/>
        </a:xfrm>
        <a:custGeom>
          <a:avLst/>
          <a:gdLst/>
          <a:ahLst/>
          <a:cxnLst/>
          <a:rect l="0" t="0" r="0" b="0"/>
          <a:pathLst>
            <a:path>
              <a:moveTo>
                <a:pt x="0" y="20039"/>
              </a:moveTo>
              <a:lnTo>
                <a:pt x="1149737" y="200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8770822">
        <a:off x="2317757" y="2025491"/>
        <a:ext cx="57486" cy="57486"/>
      </dsp:txXfrm>
    </dsp:sp>
    <dsp:sp modelId="{CFAD5EAC-A5A8-4A07-A316-0EFDDF695388}">
      <dsp:nvSpPr>
        <dsp:cNvPr id="0" name=""/>
        <dsp:cNvSpPr/>
      </dsp:nvSpPr>
      <dsp:spPr>
        <a:xfrm>
          <a:off x="2737436" y="1144087"/>
          <a:ext cx="1954678" cy="977339"/>
        </a:xfrm>
        <a:prstGeom prst="roundRect">
          <a:avLst>
            <a:gd name="adj" fmla="val 10000"/>
          </a:avLst>
        </a:prstGeom>
        <a:solidFill>
          <a:schemeClr val="bg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Живот вздут в верхних отделах</a:t>
          </a:r>
          <a:endParaRPr lang="ru-RU" sz="1900" kern="1200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7436" y="1144087"/>
        <a:ext cx="1954678" cy="977339"/>
      </dsp:txXfrm>
    </dsp:sp>
    <dsp:sp modelId="{51BF0BB8-EB06-472B-BA69-FA7F8BDE4714}">
      <dsp:nvSpPr>
        <dsp:cNvPr id="0" name=""/>
        <dsp:cNvSpPr/>
      </dsp:nvSpPr>
      <dsp:spPr>
        <a:xfrm rot="19457599">
          <a:off x="4601612" y="1331732"/>
          <a:ext cx="962877" cy="40078"/>
        </a:xfrm>
        <a:custGeom>
          <a:avLst/>
          <a:gdLst/>
          <a:ahLst/>
          <a:cxnLst/>
          <a:rect l="0" t="0" r="0" b="0"/>
          <a:pathLst>
            <a:path>
              <a:moveTo>
                <a:pt x="0" y="20039"/>
              </a:moveTo>
              <a:lnTo>
                <a:pt x="962877" y="200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457599">
        <a:off x="5058979" y="1327699"/>
        <a:ext cx="48143" cy="48143"/>
      </dsp:txXfrm>
    </dsp:sp>
    <dsp:sp modelId="{6FE33E4C-F6AA-4B23-BF14-9ED987128AFA}">
      <dsp:nvSpPr>
        <dsp:cNvPr id="0" name=""/>
        <dsp:cNvSpPr/>
      </dsp:nvSpPr>
      <dsp:spPr>
        <a:xfrm>
          <a:off x="5473986" y="582117"/>
          <a:ext cx="1954678" cy="977339"/>
        </a:xfrm>
        <a:prstGeom prst="roundRect">
          <a:avLst>
            <a:gd name="adj" fmla="val 10000"/>
          </a:avLst>
        </a:prstGeom>
        <a:solidFill>
          <a:schemeClr val="bg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ОКН?</a:t>
          </a:r>
          <a:endParaRPr lang="ru-RU" sz="1900" kern="1200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73986" y="582117"/>
        <a:ext cx="1954678" cy="977339"/>
      </dsp:txXfrm>
    </dsp:sp>
    <dsp:sp modelId="{87FCD68B-E43C-4223-ABDA-7528CEC1FBA7}">
      <dsp:nvSpPr>
        <dsp:cNvPr id="0" name=""/>
        <dsp:cNvSpPr/>
      </dsp:nvSpPr>
      <dsp:spPr>
        <a:xfrm rot="2164931">
          <a:off x="4599218" y="1897929"/>
          <a:ext cx="968552" cy="40078"/>
        </a:xfrm>
        <a:custGeom>
          <a:avLst/>
          <a:gdLst/>
          <a:ahLst/>
          <a:cxnLst/>
          <a:rect l="0" t="0" r="0" b="0"/>
          <a:pathLst>
            <a:path>
              <a:moveTo>
                <a:pt x="0" y="20039"/>
              </a:moveTo>
              <a:lnTo>
                <a:pt x="968552" y="200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64931">
        <a:off x="5059280" y="1893755"/>
        <a:ext cx="48427" cy="48427"/>
      </dsp:txXfrm>
    </dsp:sp>
    <dsp:sp modelId="{01C4A84A-EEFF-4F8F-8B45-C6AE72CFDB3B}">
      <dsp:nvSpPr>
        <dsp:cNvPr id="0" name=""/>
        <dsp:cNvSpPr/>
      </dsp:nvSpPr>
      <dsp:spPr>
        <a:xfrm>
          <a:off x="5474873" y="1714511"/>
          <a:ext cx="1954678" cy="977339"/>
        </a:xfrm>
        <a:prstGeom prst="roundRect">
          <a:avLst>
            <a:gd name="adj" fmla="val 10000"/>
          </a:avLst>
        </a:prstGeom>
        <a:solidFill>
          <a:schemeClr val="bg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О. панкреатит?</a:t>
          </a:r>
          <a:endParaRPr lang="ru-RU" sz="1900" b="1" kern="1200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74873" y="1714511"/>
        <a:ext cx="1954678" cy="977339"/>
      </dsp:txXfrm>
    </dsp:sp>
    <dsp:sp modelId="{2FC5B820-FC5A-4C9D-A8E4-5A96BD977307}">
      <dsp:nvSpPr>
        <dsp:cNvPr id="0" name=""/>
        <dsp:cNvSpPr/>
      </dsp:nvSpPr>
      <dsp:spPr>
        <a:xfrm rot="2829178">
          <a:off x="1771632" y="2877150"/>
          <a:ext cx="1149737" cy="40078"/>
        </a:xfrm>
        <a:custGeom>
          <a:avLst/>
          <a:gdLst/>
          <a:ahLst/>
          <a:cxnLst/>
          <a:rect l="0" t="0" r="0" b="0"/>
          <a:pathLst>
            <a:path>
              <a:moveTo>
                <a:pt x="0" y="20039"/>
              </a:moveTo>
              <a:lnTo>
                <a:pt x="1149737" y="200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829178">
        <a:off x="2317757" y="2868446"/>
        <a:ext cx="57486" cy="57486"/>
      </dsp:txXfrm>
    </dsp:sp>
    <dsp:sp modelId="{5F597F7A-2AAA-42EA-AFEE-2C2CBDD2C5A1}">
      <dsp:nvSpPr>
        <dsp:cNvPr id="0" name=""/>
        <dsp:cNvSpPr/>
      </dsp:nvSpPr>
      <dsp:spPr>
        <a:xfrm>
          <a:off x="2737436" y="2829997"/>
          <a:ext cx="1954678" cy="977339"/>
        </a:xfrm>
        <a:prstGeom prst="roundRect">
          <a:avLst>
            <a:gd name="adj" fmla="val 10000"/>
          </a:avLst>
        </a:prstGeom>
        <a:solidFill>
          <a:schemeClr val="bg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Живот напряжён в верхних отделах</a:t>
          </a:r>
          <a:endParaRPr lang="ru-RU" sz="1900" kern="1200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7436" y="2829997"/>
        <a:ext cx="1954678" cy="977339"/>
      </dsp:txXfrm>
    </dsp:sp>
    <dsp:sp modelId="{0BCBBC3E-426E-4A91-961B-DA1A06537356}">
      <dsp:nvSpPr>
        <dsp:cNvPr id="0" name=""/>
        <dsp:cNvSpPr/>
      </dsp:nvSpPr>
      <dsp:spPr>
        <a:xfrm rot="1027862">
          <a:off x="4674369" y="3416446"/>
          <a:ext cx="799966" cy="40078"/>
        </a:xfrm>
        <a:custGeom>
          <a:avLst/>
          <a:gdLst/>
          <a:ahLst/>
          <a:cxnLst/>
          <a:rect l="0" t="0" r="0" b="0"/>
          <a:pathLst>
            <a:path>
              <a:moveTo>
                <a:pt x="0" y="20039"/>
              </a:moveTo>
              <a:lnTo>
                <a:pt x="799966" y="200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27862">
        <a:off x="5054353" y="3416486"/>
        <a:ext cx="39998" cy="39998"/>
      </dsp:txXfrm>
    </dsp:sp>
    <dsp:sp modelId="{D95261F3-2FFF-4DDB-92CA-0F67C72BEFD2}">
      <dsp:nvSpPr>
        <dsp:cNvPr id="0" name=""/>
        <dsp:cNvSpPr/>
      </dsp:nvSpPr>
      <dsp:spPr>
        <a:xfrm>
          <a:off x="5456590" y="3065634"/>
          <a:ext cx="1954678" cy="977339"/>
        </a:xfrm>
        <a:prstGeom prst="roundRect">
          <a:avLst>
            <a:gd name="adj" fmla="val 10000"/>
          </a:avLst>
        </a:prstGeom>
        <a:solidFill>
          <a:schemeClr val="bg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Прободение язвы?</a:t>
          </a:r>
          <a:endParaRPr lang="ru-RU" sz="1900" kern="1200" dirty="0">
            <a:solidFill>
              <a:schemeClr val="bg1">
                <a:lumMod val="90000"/>
                <a:lumOff val="1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56590" y="3065634"/>
        <a:ext cx="1954678" cy="97733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44F3BF-A5C7-4A86-B663-C46E87131637}">
      <dsp:nvSpPr>
        <dsp:cNvPr id="0" name=""/>
        <dsp:cNvSpPr/>
      </dsp:nvSpPr>
      <dsp:spPr>
        <a:xfrm rot="1720980">
          <a:off x="2791793" y="3111001"/>
          <a:ext cx="2173457" cy="38232"/>
        </a:xfrm>
        <a:custGeom>
          <a:avLst/>
          <a:gdLst/>
          <a:ahLst/>
          <a:cxnLst/>
          <a:rect l="0" t="0" r="0" b="0"/>
          <a:pathLst>
            <a:path>
              <a:moveTo>
                <a:pt x="0" y="19116"/>
              </a:moveTo>
              <a:lnTo>
                <a:pt x="2173457" y="19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FF025-4D0F-4D63-BCE1-8BD98FE9CD35}">
      <dsp:nvSpPr>
        <dsp:cNvPr id="0" name=""/>
        <dsp:cNvSpPr/>
      </dsp:nvSpPr>
      <dsp:spPr>
        <a:xfrm rot="628963">
          <a:off x="2911728" y="2522257"/>
          <a:ext cx="1608075" cy="38232"/>
        </a:xfrm>
        <a:custGeom>
          <a:avLst/>
          <a:gdLst/>
          <a:ahLst/>
          <a:cxnLst/>
          <a:rect l="0" t="0" r="0" b="0"/>
          <a:pathLst>
            <a:path>
              <a:moveTo>
                <a:pt x="0" y="19116"/>
              </a:moveTo>
              <a:lnTo>
                <a:pt x="1608075" y="19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87003-C1F7-4FE1-98A3-0468118DF0A9}">
      <dsp:nvSpPr>
        <dsp:cNvPr id="0" name=""/>
        <dsp:cNvSpPr/>
      </dsp:nvSpPr>
      <dsp:spPr>
        <a:xfrm rot="20834670">
          <a:off x="2906668" y="1968123"/>
          <a:ext cx="1497592" cy="38232"/>
        </a:xfrm>
        <a:custGeom>
          <a:avLst/>
          <a:gdLst/>
          <a:ahLst/>
          <a:cxnLst/>
          <a:rect l="0" t="0" r="0" b="0"/>
          <a:pathLst>
            <a:path>
              <a:moveTo>
                <a:pt x="0" y="19116"/>
              </a:moveTo>
              <a:lnTo>
                <a:pt x="1497592" y="19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27406-E36C-4051-B0E0-692403278E8F}">
      <dsp:nvSpPr>
        <dsp:cNvPr id="0" name=""/>
        <dsp:cNvSpPr/>
      </dsp:nvSpPr>
      <dsp:spPr>
        <a:xfrm rot="19727570">
          <a:off x="2781020" y="1393705"/>
          <a:ext cx="1992082" cy="38232"/>
        </a:xfrm>
        <a:custGeom>
          <a:avLst/>
          <a:gdLst/>
          <a:ahLst/>
          <a:cxnLst/>
          <a:rect l="0" t="0" r="0" b="0"/>
          <a:pathLst>
            <a:path>
              <a:moveTo>
                <a:pt x="0" y="19116"/>
              </a:moveTo>
              <a:lnTo>
                <a:pt x="1992082" y="19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0545CE-2702-461C-9618-829DCDBDF6BC}">
      <dsp:nvSpPr>
        <dsp:cNvPr id="0" name=""/>
        <dsp:cNvSpPr/>
      </dsp:nvSpPr>
      <dsp:spPr>
        <a:xfrm>
          <a:off x="849176" y="1482333"/>
          <a:ext cx="2039801" cy="16842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242F83-6205-435C-81D2-85230F3B34D0}">
      <dsp:nvSpPr>
        <dsp:cNvPr id="0" name=""/>
        <dsp:cNvSpPr/>
      </dsp:nvSpPr>
      <dsp:spPr>
        <a:xfrm>
          <a:off x="4369125" y="29184"/>
          <a:ext cx="1715731" cy="10105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ru-RU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-ры до 37-38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69125" y="29184"/>
        <a:ext cx="1715731" cy="1010561"/>
      </dsp:txXfrm>
    </dsp:sp>
    <dsp:sp modelId="{969CBD0F-1D40-469B-8E1E-A25D2BADD7A6}">
      <dsp:nvSpPr>
        <dsp:cNvPr id="0" name=""/>
        <dsp:cNvSpPr/>
      </dsp:nvSpPr>
      <dsp:spPr>
        <a:xfrm>
          <a:off x="5304451" y="29184"/>
          <a:ext cx="2573597" cy="1010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</dsp:txBody>
      <dsp:txXfrm>
        <a:off x="5304451" y="29184"/>
        <a:ext cx="2573597" cy="1010561"/>
      </dsp:txXfrm>
    </dsp:sp>
    <dsp:sp modelId="{9886CF86-D132-419E-88BC-B4659E71BF65}">
      <dsp:nvSpPr>
        <dsp:cNvPr id="0" name=""/>
        <dsp:cNvSpPr/>
      </dsp:nvSpPr>
      <dsp:spPr>
        <a:xfrm>
          <a:off x="4325810" y="1132585"/>
          <a:ext cx="1745947" cy="10105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Тахикардия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25810" y="1132585"/>
        <a:ext cx="1745947" cy="1010561"/>
      </dsp:txXfrm>
    </dsp:sp>
    <dsp:sp modelId="{9B2081B3-E795-4C8D-BFD0-0721CF79180E}">
      <dsp:nvSpPr>
        <dsp:cNvPr id="0" name=""/>
        <dsp:cNvSpPr/>
      </dsp:nvSpPr>
      <dsp:spPr>
        <a:xfrm>
          <a:off x="5253582" y="1132585"/>
          <a:ext cx="2618921" cy="1010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</dsp:txBody>
      <dsp:txXfrm>
        <a:off x="5253582" y="1132585"/>
        <a:ext cx="2618921" cy="1010561"/>
      </dsp:txXfrm>
    </dsp:sp>
    <dsp:sp modelId="{849C3B10-FE30-4E3B-8D88-7C039171037E}">
      <dsp:nvSpPr>
        <dsp:cNvPr id="0" name=""/>
        <dsp:cNvSpPr/>
      </dsp:nvSpPr>
      <dsp:spPr>
        <a:xfrm>
          <a:off x="4468283" y="2267932"/>
          <a:ext cx="1865769" cy="11705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Гипотензия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68283" y="2267932"/>
        <a:ext cx="1865769" cy="1170574"/>
      </dsp:txXfrm>
    </dsp:sp>
    <dsp:sp modelId="{7C33A7A6-FAE7-44AE-9C60-C04A62FB203D}">
      <dsp:nvSpPr>
        <dsp:cNvPr id="0" name=""/>
        <dsp:cNvSpPr/>
      </dsp:nvSpPr>
      <dsp:spPr>
        <a:xfrm>
          <a:off x="5366099" y="2267932"/>
          <a:ext cx="2798654" cy="1170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500" kern="1200" dirty="0"/>
        </a:p>
      </dsp:txBody>
      <dsp:txXfrm>
        <a:off x="5366099" y="2267932"/>
        <a:ext cx="2798654" cy="1170574"/>
      </dsp:txXfrm>
    </dsp:sp>
    <dsp:sp modelId="{F2049F32-6F1C-40A7-8113-87BF2051F52B}">
      <dsp:nvSpPr>
        <dsp:cNvPr id="0" name=""/>
        <dsp:cNvSpPr/>
      </dsp:nvSpPr>
      <dsp:spPr>
        <a:xfrm>
          <a:off x="4572030" y="3500463"/>
          <a:ext cx="1813968" cy="10105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Одышка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72030" y="3500463"/>
        <a:ext cx="1813968" cy="101056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254B3C-8316-4328-8239-C34C93E105FB}">
      <dsp:nvSpPr>
        <dsp:cNvPr id="0" name=""/>
        <dsp:cNvSpPr/>
      </dsp:nvSpPr>
      <dsp:spPr>
        <a:xfrm>
          <a:off x="0" y="3264129"/>
          <a:ext cx="6984775" cy="10713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Инфаркт кишечника, перитонит (необратимая)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0" y="3264129"/>
        <a:ext cx="6984775" cy="578534"/>
      </dsp:txXfrm>
    </dsp:sp>
    <dsp:sp modelId="{9C86B0F9-EE35-44BF-B34F-6275F92A5779}">
      <dsp:nvSpPr>
        <dsp:cNvPr id="0" name=""/>
        <dsp:cNvSpPr/>
      </dsp:nvSpPr>
      <dsp:spPr>
        <a:xfrm>
          <a:off x="852" y="3816426"/>
          <a:ext cx="332527" cy="49282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7620" rIns="42672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852" y="3816426"/>
        <a:ext cx="332527" cy="492825"/>
      </dsp:txXfrm>
    </dsp:sp>
    <dsp:sp modelId="{90928E23-A90D-4D00-828E-D8F12C9D6843}">
      <dsp:nvSpPr>
        <dsp:cNvPr id="0" name=""/>
        <dsp:cNvSpPr/>
      </dsp:nvSpPr>
      <dsp:spPr>
        <a:xfrm>
          <a:off x="334232" y="3816426"/>
          <a:ext cx="6650543" cy="492825"/>
        </a:xfrm>
        <a:prstGeom prst="rect">
          <a:avLst/>
        </a:prstGeom>
        <a:solidFill>
          <a:schemeClr val="accent4">
            <a:tint val="40000"/>
            <a:alpha val="90000"/>
            <a:hueOff val="4424051"/>
            <a:satOff val="33333"/>
            <a:lumOff val="-22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4424051"/>
              <a:satOff val="33333"/>
              <a:lumOff val="-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Выраженная интоксикация, гемодинамические расстройства и </a:t>
          </a:r>
          <a:r>
            <a:rPr lang="ru-RU" sz="1700" b="0" i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перитонеальные</a:t>
          </a:r>
          <a:r>
            <a:rPr lang="ru-RU" sz="1700" b="0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явления</a:t>
          </a:r>
          <a:endParaRPr lang="ru-RU" sz="17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232" y="3816426"/>
        <a:ext cx="6650543" cy="492825"/>
      </dsp:txXfrm>
    </dsp:sp>
    <dsp:sp modelId="{141330FD-2124-4881-9016-5F31638BA18B}">
      <dsp:nvSpPr>
        <dsp:cNvPr id="0" name=""/>
        <dsp:cNvSpPr/>
      </dsp:nvSpPr>
      <dsp:spPr>
        <a:xfrm rot="10800000">
          <a:off x="0" y="1632447"/>
          <a:ext cx="6984775" cy="1647751"/>
        </a:xfrm>
        <a:prstGeom prst="upArrowCallout">
          <a:avLst/>
        </a:prstGeom>
        <a:solidFill>
          <a:schemeClr val="accent4">
            <a:hueOff val="6563424"/>
            <a:satOff val="50000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Стадия ишемии (обратимая)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0" y="1632447"/>
        <a:ext cx="6984775" cy="578360"/>
      </dsp:txXfrm>
    </dsp:sp>
    <dsp:sp modelId="{65792E52-CB9C-4CF1-845A-0F48C0A2D86E}">
      <dsp:nvSpPr>
        <dsp:cNvPr id="0" name=""/>
        <dsp:cNvSpPr/>
      </dsp:nvSpPr>
      <dsp:spPr>
        <a:xfrm>
          <a:off x="575" y="2160240"/>
          <a:ext cx="6984200" cy="492677"/>
        </a:xfrm>
        <a:prstGeom prst="rect">
          <a:avLst/>
        </a:prstGeom>
        <a:solidFill>
          <a:schemeClr val="accent4">
            <a:tint val="40000"/>
            <a:alpha val="90000"/>
            <a:hueOff val="8848102"/>
            <a:satOff val="66667"/>
            <a:lumOff val="-43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8848102"/>
              <a:satOff val="66667"/>
              <a:lumOff val="-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Рефлекторные, гемодинамические нарушения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" y="2160240"/>
        <a:ext cx="6984200" cy="492677"/>
      </dsp:txXfrm>
    </dsp:sp>
    <dsp:sp modelId="{D55E07CC-B9F3-4620-BE9A-711B97B6AB83}">
      <dsp:nvSpPr>
        <dsp:cNvPr id="0" name=""/>
        <dsp:cNvSpPr/>
      </dsp:nvSpPr>
      <dsp:spPr>
        <a:xfrm rot="10800000">
          <a:off x="0" y="766"/>
          <a:ext cx="6984775" cy="1647751"/>
        </a:xfrm>
        <a:prstGeom prst="upArrowCallout">
          <a:avLst/>
        </a:prstGeom>
        <a:solidFill>
          <a:schemeClr val="accent4">
            <a:hueOff val="13126848"/>
            <a:satOff val="100000"/>
            <a:lumOff val="-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bg1"/>
              </a:solidFill>
            </a:rPr>
            <a:t>Предвестники (иногда)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0" y="766"/>
        <a:ext cx="6984775" cy="578360"/>
      </dsp:txXfrm>
    </dsp:sp>
    <dsp:sp modelId="{8FD8DFD0-7302-442A-8652-F06C1CB7DA51}">
      <dsp:nvSpPr>
        <dsp:cNvPr id="0" name=""/>
        <dsp:cNvSpPr/>
      </dsp:nvSpPr>
      <dsp:spPr>
        <a:xfrm>
          <a:off x="9752" y="554656"/>
          <a:ext cx="6975023" cy="492677"/>
        </a:xfrm>
        <a:prstGeom prst="rect">
          <a:avLst/>
        </a:prstGeom>
        <a:solidFill>
          <a:schemeClr val="accent4">
            <a:tint val="40000"/>
            <a:alpha val="90000"/>
            <a:hueOff val="13272153"/>
            <a:satOff val="100000"/>
            <a:lumOff val="-65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3272153"/>
              <a:satOff val="100000"/>
              <a:lumOff val="-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Приступы острых болей в животе(спазм сосудов, мелкий тромбоз)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52" y="554656"/>
        <a:ext cx="6975023" cy="4926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9160BE-3276-4A28-AEAF-AB9D64F9E1B9}">
      <dsp:nvSpPr>
        <dsp:cNvPr id="0" name=""/>
        <dsp:cNvSpPr/>
      </dsp:nvSpPr>
      <dsp:spPr>
        <a:xfrm>
          <a:off x="1926" y="1562532"/>
          <a:ext cx="2347335" cy="93893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Боль в животе</a:t>
          </a:r>
          <a:endParaRPr lang="ru-RU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26" y="1562532"/>
        <a:ext cx="2347335" cy="938934"/>
      </dsp:txXfrm>
    </dsp:sp>
    <dsp:sp modelId="{23EEA607-01AB-437F-A850-E44218110A60}">
      <dsp:nvSpPr>
        <dsp:cNvPr id="0" name=""/>
        <dsp:cNvSpPr/>
      </dsp:nvSpPr>
      <dsp:spPr>
        <a:xfrm>
          <a:off x="2114528" y="1562532"/>
          <a:ext cx="2347335" cy="938934"/>
        </a:xfrm>
        <a:prstGeom prst="chevron">
          <a:avLst/>
        </a:prstGeom>
        <a:solidFill>
          <a:schemeClr val="accent4">
            <a:hueOff val="6563424"/>
            <a:satOff val="50000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Рвота</a:t>
          </a:r>
          <a:endParaRPr lang="ru-RU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14528" y="1562532"/>
        <a:ext cx="2347335" cy="938934"/>
      </dsp:txXfrm>
    </dsp:sp>
    <dsp:sp modelId="{0AA3DC60-9E41-4B1F-B8A4-4A76D1BB3D59}">
      <dsp:nvSpPr>
        <dsp:cNvPr id="0" name=""/>
        <dsp:cNvSpPr/>
      </dsp:nvSpPr>
      <dsp:spPr>
        <a:xfrm>
          <a:off x="4227130" y="1562532"/>
          <a:ext cx="2347335" cy="938934"/>
        </a:xfrm>
        <a:prstGeom prst="chevron">
          <a:avLst/>
        </a:prstGeom>
        <a:solidFill>
          <a:schemeClr val="accent4">
            <a:hueOff val="13126848"/>
            <a:satOff val="100000"/>
            <a:lumOff val="-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Интоксикация</a:t>
          </a:r>
          <a:endParaRPr lang="ru-RU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130" y="1562532"/>
        <a:ext cx="2347335" cy="938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995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995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FA456-90FC-42DF-877C-CC39961321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FA5C2-80BB-4200-B91D-8E2C36A22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D7BD3-386E-49B6-B9AD-4BACCE197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68480-6F66-4CFA-9FA6-066F3C448C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91FEA-43F5-4813-AB00-CEC573E41C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B541B-7E17-4392-A438-D1098974B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9823-FC6F-4D16-8A29-9329FF0FF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41B12-E9A4-433E-B79F-E5984F323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EF587-F77B-458F-AE5F-706062F2F9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EBF5D-D66D-4FC0-96B4-AE563CEAC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DA1B5-8FFA-4338-9B93-13D1159F7F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994D4-7ABF-47EF-B8B6-D836D99A4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046F9-71CE-4804-B04F-6F9E098E6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891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1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891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3891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892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92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92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92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92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892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3892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2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3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3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3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93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893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893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3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3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F631D12-F2B6-4F5E-8572-B4636524B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8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9" r:id="rId13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inzdrav.midural.ru/uploads/1410.doc" TargetMode="External"/><Relationship Id="rId2" Type="http://schemas.openxmlformats.org/officeDocument/2006/relationships/hyperlink" Target="http://minzdrav.midural.ru/uploads/1388.do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inzdrav.midural.ru/uploads/1123.doc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sosudinfo.ru/arterii-i-veny/gangrena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472" y="2000240"/>
            <a:ext cx="8229600" cy="1736725"/>
          </a:xfrm>
        </p:spPr>
        <p:txBody>
          <a:bodyPr/>
          <a:lstStyle/>
          <a:p>
            <a:pPr algn="l">
              <a:lnSpc>
                <a:spcPct val="150000"/>
              </a:lnSpc>
              <a:defRPr/>
            </a:pPr>
            <a:r>
              <a:rPr lang="ru-RU" sz="3200" dirty="0" smtClean="0">
                <a:solidFill>
                  <a:srgbClr val="FFC000"/>
                </a:solidFill>
              </a:rPr>
              <a:t>               </a:t>
            </a:r>
            <a:r>
              <a:rPr lang="ru-RU" sz="3200" dirty="0" smtClean="0">
                <a:solidFill>
                  <a:srgbClr val="FFFF00"/>
                </a:solidFill>
              </a:rPr>
              <a:t>Тема: «</a:t>
            </a:r>
            <a:r>
              <a:rPr lang="ru-RU" sz="4000" dirty="0" smtClean="0">
                <a:solidFill>
                  <a:srgbClr val="FFFF00"/>
                </a:solidFill>
              </a:rPr>
              <a:t>Острый живот»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C000"/>
                </a:solidFill>
              </a:rPr>
              <a:t/>
            </a:r>
            <a:br>
              <a:rPr lang="ru-RU" sz="3600" dirty="0" smtClean="0">
                <a:solidFill>
                  <a:srgbClr val="FFC000"/>
                </a:solidFill>
              </a:rPr>
            </a:br>
            <a:r>
              <a:rPr lang="ru-RU" sz="3600" dirty="0" smtClean="0">
                <a:solidFill>
                  <a:srgbClr val="FFC000"/>
                </a:solidFill>
              </a:rPr>
              <a:t/>
            </a:r>
            <a:br>
              <a:rPr lang="ru-RU" sz="3600" dirty="0" smtClean="0">
                <a:solidFill>
                  <a:srgbClr val="FFC000"/>
                </a:solidFill>
              </a:rPr>
            </a:b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</a:t>
            </a:r>
            <a:b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квалификации фельдшеров </a:t>
            </a:r>
            <a:endParaRPr lang="ru-RU" sz="1800" dirty="0" smtClean="0">
              <a:solidFill>
                <a:srgbClr val="FFFF00"/>
              </a:solidFill>
            </a:endParaRPr>
          </a:p>
        </p:txBody>
      </p:sp>
      <p:pic>
        <p:nvPicPr>
          <p:cNvPr id="4" name="Рисунок 3" descr="125574428_7_VIDOV_BOLI_V_ZHIVO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772816"/>
            <a:ext cx="3194580" cy="21367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66"/>
            <a:ext cx="8229600" cy="78581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Иррадиирующая</a:t>
            </a: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(отраженная )  боль</a:t>
            </a:r>
            <a:b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20" y="1000107"/>
            <a:ext cx="8358246" cy="4000529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Tx/>
              <a:buNone/>
            </a:pPr>
            <a:r>
              <a:rPr lang="ru-RU" sz="2000" u="sng" dirty="0" smtClean="0">
                <a:solidFill>
                  <a:srgbClr val="FFFF00"/>
                </a:solidFill>
              </a:rPr>
              <a:t>Иррадиация </a:t>
            </a:r>
            <a:r>
              <a:rPr lang="ru-RU" sz="2000" dirty="0" smtClean="0">
                <a:solidFill>
                  <a:srgbClr val="FFFF00"/>
                </a:solidFill>
              </a:rPr>
              <a:t>- распространение болевых ощущений за пределы поражённого участка или органа </a:t>
            </a:r>
          </a:p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srgbClr val="FFFF00"/>
                </a:solidFill>
              </a:rPr>
              <a:t>	</a:t>
            </a:r>
            <a:r>
              <a:rPr lang="ru-RU" sz="2600" dirty="0" smtClean="0">
                <a:solidFill>
                  <a:srgbClr val="FFFF00"/>
                </a:solidFill>
              </a:rPr>
              <a:t>Локализуется в различных областях живота удаленных от патологического очага. </a:t>
            </a:r>
            <a:r>
              <a:rPr lang="ru-RU" sz="2600" dirty="0" err="1" smtClean="0">
                <a:solidFill>
                  <a:srgbClr val="FFFF00"/>
                </a:solidFill>
              </a:rPr>
              <a:t>Иррадиирующая</a:t>
            </a:r>
            <a:r>
              <a:rPr lang="ru-RU" sz="2600" dirty="0" smtClean="0">
                <a:solidFill>
                  <a:srgbClr val="FFFF00"/>
                </a:solidFill>
              </a:rPr>
              <a:t> боль передается на участки поверхности тела пациента, имеющие общую корешковую иннервацию с пораженным органом.  (пример - абдоминальная  форма  </a:t>
            </a:r>
            <a:r>
              <a:rPr lang="ru-RU" sz="2600" dirty="0" err="1" smtClean="0">
                <a:solidFill>
                  <a:srgbClr val="FFFF00"/>
                </a:solidFill>
              </a:rPr>
              <a:t>оим</a:t>
            </a:r>
            <a:r>
              <a:rPr lang="ru-RU" sz="2600" dirty="0" smtClean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" name="Стрелка углом 4"/>
          <p:cNvSpPr/>
          <p:nvPr/>
        </p:nvSpPr>
        <p:spPr>
          <a:xfrm>
            <a:off x="1643042" y="4929198"/>
            <a:ext cx="813816" cy="868680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" name="Двойная стрелка влево/вверх 5"/>
          <p:cNvSpPr/>
          <p:nvPr/>
        </p:nvSpPr>
        <p:spPr>
          <a:xfrm>
            <a:off x="3714744" y="4929198"/>
            <a:ext cx="850392" cy="850392"/>
          </a:xfrm>
          <a:prstGeom prst="lef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6143636" y="5072074"/>
            <a:ext cx="1216152" cy="731520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928688"/>
            <a:ext cx="8229600" cy="4352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>	</a:t>
            </a:r>
            <a:endParaRPr lang="ru-RU" sz="2800" dirty="0" smtClean="0">
              <a:solidFill>
                <a:srgbClr val="FFC000"/>
              </a:solidFill>
            </a:endParaRPr>
          </a:p>
        </p:txBody>
      </p:sp>
      <p:pic>
        <p:nvPicPr>
          <p:cNvPr id="4" name="Рисунок 3" descr="227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4214842" cy="5485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3438" y="357166"/>
            <a:ext cx="428628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rgbClr val="FFFF00"/>
                </a:solidFill>
              </a:rPr>
              <a:t>Характерные причины развития болей в животе: 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1 -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нижнедолевая плевропневмония; 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2 - инфаркт миокарда; 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3 - расслаивающая аневризма аорты;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4- - </a:t>
            </a:r>
            <a:r>
              <a:rPr lang="ru-RU" sz="1600" dirty="0" err="1" smtClean="0">
                <a:solidFill>
                  <a:srgbClr val="FF0000"/>
                </a:solidFill>
              </a:rPr>
              <a:t>параэзофагеальная</a:t>
            </a:r>
            <a:r>
              <a:rPr lang="ru-RU" sz="1600" dirty="0" smtClean="0">
                <a:solidFill>
                  <a:srgbClr val="FF0000"/>
                </a:solidFill>
              </a:rPr>
              <a:t> грыжа; 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 5 - диафрагмальная грыжа; 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6 - </a:t>
            </a:r>
            <a:r>
              <a:rPr lang="ru-RU" sz="1600" dirty="0" err="1" smtClean="0">
                <a:solidFill>
                  <a:srgbClr val="FF0000"/>
                </a:solidFill>
              </a:rPr>
              <a:t>гемоперитонеум</a:t>
            </a:r>
            <a:r>
              <a:rPr lang="ru-RU" sz="1600" dirty="0" smtClean="0">
                <a:solidFill>
                  <a:srgbClr val="FF0000"/>
                </a:solidFill>
              </a:rPr>
              <a:t> при травме живота</a:t>
            </a:r>
            <a:r>
              <a:rPr lang="ru-RU" sz="1600" dirty="0" smtClean="0">
                <a:solidFill>
                  <a:srgbClr val="FFFF00"/>
                </a:solidFill>
              </a:rPr>
              <a:t>; 7 - прободная язва желудка; 8 - прободная язва двенадцатиперстной кишки; 9 - печеночная колика, острый холецистит; 10 - острый панкреатит; </a:t>
            </a:r>
            <a:r>
              <a:rPr lang="ru-RU" sz="1600" dirty="0" smtClean="0">
                <a:solidFill>
                  <a:srgbClr val="FF0000"/>
                </a:solidFill>
              </a:rPr>
              <a:t>11 - камень мочеточника</a:t>
            </a:r>
            <a:r>
              <a:rPr lang="ru-RU" sz="1600" dirty="0" smtClean="0">
                <a:solidFill>
                  <a:srgbClr val="FFFF00"/>
                </a:solidFill>
              </a:rPr>
              <a:t>; 12 - </a:t>
            </a:r>
            <a:r>
              <a:rPr lang="ru-RU" sz="1600" dirty="0" err="1" smtClean="0">
                <a:solidFill>
                  <a:srgbClr val="FFFF00"/>
                </a:solidFill>
              </a:rPr>
              <a:t>мезентериальный</a:t>
            </a:r>
            <a:r>
              <a:rPr lang="ru-RU" sz="1600" dirty="0" smtClean="0">
                <a:solidFill>
                  <a:srgbClr val="FFFF00"/>
                </a:solidFill>
              </a:rPr>
              <a:t> тромбоз; 13 - дивертикул </a:t>
            </a:r>
            <a:r>
              <a:rPr lang="ru-RU" sz="1600" dirty="0" err="1" smtClean="0">
                <a:solidFill>
                  <a:srgbClr val="FFFF00"/>
                </a:solidFill>
              </a:rPr>
              <a:t>Меккеля</a:t>
            </a:r>
            <a:r>
              <a:rPr lang="ru-RU" sz="1600" dirty="0" smtClean="0">
                <a:solidFill>
                  <a:srgbClr val="FFFF00"/>
                </a:solidFill>
              </a:rPr>
              <a:t>; </a:t>
            </a:r>
            <a:r>
              <a:rPr lang="ru-RU" sz="1600" dirty="0" smtClean="0">
                <a:solidFill>
                  <a:srgbClr val="FF0000"/>
                </a:solidFill>
              </a:rPr>
              <a:t>14 - разрыв аневризмы брюшной аорты;</a:t>
            </a:r>
            <a:r>
              <a:rPr lang="ru-RU" sz="1600" dirty="0" smtClean="0">
                <a:solidFill>
                  <a:srgbClr val="FFFF00"/>
                </a:solidFill>
              </a:rPr>
              <a:t> 15 - кишечная непроходимость; 16 - перфорация опухолью толстой кишки; 17 - </a:t>
            </a:r>
            <a:r>
              <a:rPr lang="ru-RU" sz="1600" dirty="0" err="1" smtClean="0">
                <a:solidFill>
                  <a:srgbClr val="FFFF00"/>
                </a:solidFill>
              </a:rPr>
              <a:t>дивертикулит</a:t>
            </a:r>
            <a:r>
              <a:rPr lang="ru-RU" sz="1600" dirty="0" smtClean="0">
                <a:solidFill>
                  <a:srgbClr val="FFFF00"/>
                </a:solidFill>
              </a:rPr>
              <a:t> толстой кишки; 18 - перфорация дивертикула толстой кишки; </a:t>
            </a:r>
            <a:r>
              <a:rPr lang="ru-RU" sz="1600" dirty="0" smtClean="0">
                <a:solidFill>
                  <a:srgbClr val="FF0000"/>
                </a:solidFill>
              </a:rPr>
              <a:t>19 - </a:t>
            </a:r>
            <a:r>
              <a:rPr lang="ru-RU" sz="1600" dirty="0" err="1" smtClean="0">
                <a:solidFill>
                  <a:srgbClr val="FF0000"/>
                </a:solidFill>
              </a:rPr>
              <a:t>перекрут</a:t>
            </a:r>
            <a:r>
              <a:rPr lang="ru-RU" sz="1600" dirty="0" smtClean="0">
                <a:solidFill>
                  <a:srgbClr val="FF0000"/>
                </a:solidFill>
              </a:rPr>
              <a:t> или разрыв кисты яичника; 20 - апоплексия яичника; </a:t>
            </a:r>
            <a:r>
              <a:rPr lang="ru-RU" sz="1600" dirty="0" smtClean="0">
                <a:solidFill>
                  <a:srgbClr val="FFFF00"/>
                </a:solidFill>
              </a:rPr>
              <a:t>21 - острый аппендицит</a:t>
            </a:r>
            <a:r>
              <a:rPr lang="ru-RU" sz="1600" dirty="0" smtClean="0">
                <a:solidFill>
                  <a:srgbClr val="FF0000"/>
                </a:solidFill>
              </a:rPr>
              <a:t>; 22 - внематочная беременность; </a:t>
            </a:r>
            <a:r>
              <a:rPr lang="ru-RU" sz="1600" dirty="0" smtClean="0">
                <a:solidFill>
                  <a:srgbClr val="FFFF00"/>
                </a:solidFill>
              </a:rPr>
              <a:t>23 - паховая грыжа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428604"/>
            <a:ext cx="764386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FFFF00"/>
                </a:solidFill>
              </a:rPr>
              <a:t>Кроме боли к другим опасным симптомам</a:t>
            </a:r>
            <a:r>
              <a:rPr lang="ru-RU" sz="2400" dirty="0" smtClean="0">
                <a:solidFill>
                  <a:srgbClr val="FFFF00"/>
                </a:solidFill>
              </a:rPr>
              <a:t>, при хирургической патологии, относятся: 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— головокружение, слабость, апатия;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 — артериальная гипотония, тахикардия;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— видимое кровотечение; 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— лихорадка; 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— повторная рвота;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— нарастающее увеличение объема живота; 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— отсутствие отхождения газов, перистальтических шумов; 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— усиление боли в животе; 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— напряжение мышц брюшной стенки;</a:t>
            </a:r>
          </a:p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 — положительный симптом </a:t>
            </a:r>
            <a:r>
              <a:rPr lang="ru-RU" sz="2400" dirty="0" err="1" smtClean="0">
                <a:solidFill>
                  <a:srgbClr val="FFFF00"/>
                </a:solidFill>
              </a:rPr>
              <a:t>Щеткина</a:t>
            </a:r>
            <a:r>
              <a:rPr lang="ru-RU" sz="2400" dirty="0" smtClean="0">
                <a:solidFill>
                  <a:srgbClr val="FFFF00"/>
                </a:solidFill>
              </a:rPr>
              <a:t>— </a:t>
            </a:r>
            <a:r>
              <a:rPr lang="ru-RU" sz="2400" dirty="0" err="1" smtClean="0">
                <a:solidFill>
                  <a:srgbClr val="FFFF00"/>
                </a:solidFill>
              </a:rPr>
              <a:t>Блюмберга</a:t>
            </a:r>
            <a:r>
              <a:rPr lang="ru-RU" sz="2400" dirty="0" smtClean="0">
                <a:solidFill>
                  <a:srgbClr val="FFFF00"/>
                </a:solidFill>
              </a:rPr>
              <a:t>; — обмороки во время акта дефекации.</a:t>
            </a: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Молния 3"/>
          <p:cNvSpPr/>
          <p:nvPr/>
        </p:nvSpPr>
        <p:spPr>
          <a:xfrm>
            <a:off x="214282" y="285728"/>
            <a:ext cx="914400" cy="914400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4"/>
          <p:cNvSpPr>
            <a:spLocks noChangeArrowheads="1"/>
          </p:cNvSpPr>
          <p:nvPr/>
        </p:nvSpPr>
        <p:spPr bwMode="auto">
          <a:xfrm>
            <a:off x="1857356" y="214290"/>
            <a:ext cx="5038727" cy="107157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Анамнез заболевания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(Женщина, 40 лет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схваткообразные в животе)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3795" name="Line 6"/>
          <p:cNvSpPr>
            <a:spLocks noChangeShapeType="1"/>
          </p:cNvSpPr>
          <p:nvPr/>
        </p:nvSpPr>
        <p:spPr bwMode="auto">
          <a:xfrm flipH="1">
            <a:off x="1571604" y="1285860"/>
            <a:ext cx="2857520" cy="935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3796" name="Line 7"/>
          <p:cNvSpPr>
            <a:spLocks noChangeShapeType="1"/>
          </p:cNvSpPr>
          <p:nvPr/>
        </p:nvSpPr>
        <p:spPr bwMode="auto">
          <a:xfrm flipH="1">
            <a:off x="1214414" y="2786058"/>
            <a:ext cx="45719" cy="10001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214283" y="2143116"/>
            <a:ext cx="2286016" cy="57467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err="1" smtClean="0">
                <a:solidFill>
                  <a:schemeClr val="bg2"/>
                </a:solidFill>
              </a:rPr>
              <a:t>Эпид</a:t>
            </a:r>
            <a:r>
              <a:rPr lang="ru-RU" b="1" dirty="0" smtClean="0">
                <a:solidFill>
                  <a:schemeClr val="bg2"/>
                </a:solidFill>
              </a:rPr>
              <a:t>.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анамнез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72330" y="1357298"/>
            <a:ext cx="1857388" cy="78581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Полостная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операция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33799" name="Line 13"/>
          <p:cNvSpPr>
            <a:spLocks noChangeShapeType="1"/>
          </p:cNvSpPr>
          <p:nvPr/>
        </p:nvSpPr>
        <p:spPr bwMode="auto">
          <a:xfrm flipH="1">
            <a:off x="3786181" y="1285860"/>
            <a:ext cx="617223" cy="92869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3800" name="Rectangle 14"/>
          <p:cNvSpPr>
            <a:spLocks noChangeArrowheads="1"/>
          </p:cNvSpPr>
          <p:nvPr/>
        </p:nvSpPr>
        <p:spPr bwMode="auto">
          <a:xfrm>
            <a:off x="2500298" y="3571876"/>
            <a:ext cx="2286016" cy="142876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1. Выкидыш ?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2. Миома матки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с рождением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 узла ?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33801" name="Rectangle 16"/>
          <p:cNvSpPr>
            <a:spLocks noChangeArrowheads="1"/>
          </p:cNvSpPr>
          <p:nvPr/>
        </p:nvSpPr>
        <p:spPr bwMode="auto">
          <a:xfrm>
            <a:off x="2643174" y="2214554"/>
            <a:ext cx="2286016" cy="64294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Гинекологический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анамнез 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33802" name="Line 17"/>
          <p:cNvSpPr>
            <a:spLocks noChangeShapeType="1"/>
          </p:cNvSpPr>
          <p:nvPr/>
        </p:nvSpPr>
        <p:spPr bwMode="auto">
          <a:xfrm flipH="1">
            <a:off x="4071934" y="2928934"/>
            <a:ext cx="45719" cy="71438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3803" name="Rectangle 18"/>
          <p:cNvSpPr>
            <a:spLocks noChangeArrowheads="1"/>
          </p:cNvSpPr>
          <p:nvPr/>
        </p:nvSpPr>
        <p:spPr bwMode="auto">
          <a:xfrm>
            <a:off x="70274" y="3786190"/>
            <a:ext cx="2215710" cy="857256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Острая кишечная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инфекция ?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33806" name="Line 21"/>
          <p:cNvSpPr>
            <a:spLocks noChangeShapeType="1"/>
          </p:cNvSpPr>
          <p:nvPr/>
        </p:nvSpPr>
        <p:spPr bwMode="auto">
          <a:xfrm>
            <a:off x="4429124" y="1285860"/>
            <a:ext cx="1714512" cy="10001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3807" name="Line 22"/>
          <p:cNvSpPr>
            <a:spLocks noChangeShapeType="1"/>
          </p:cNvSpPr>
          <p:nvPr/>
        </p:nvSpPr>
        <p:spPr bwMode="auto">
          <a:xfrm flipH="1">
            <a:off x="6215074" y="3071810"/>
            <a:ext cx="45719" cy="85725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4929190" y="3929066"/>
            <a:ext cx="2214578" cy="1143008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err="1" smtClean="0">
                <a:solidFill>
                  <a:schemeClr val="bg2"/>
                </a:solidFill>
              </a:rPr>
              <a:t>Мезэнтериальный</a:t>
            </a:r>
            <a:r>
              <a:rPr lang="ru-RU" b="1" dirty="0" smtClean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тромбоз ?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>
            <a:off x="4357686" y="1285860"/>
            <a:ext cx="2714644" cy="50006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5357818" y="2295516"/>
            <a:ext cx="1714512" cy="785818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Сосудистый 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анамнез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>
            <a:off x="7955305" y="2214554"/>
            <a:ext cx="45719" cy="10001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7215206" y="3214686"/>
            <a:ext cx="1785950" cy="857256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2"/>
                </a:solidFill>
              </a:rPr>
              <a:t>Спаечная</a:t>
            </a: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кишечная </a:t>
            </a:r>
          </a:p>
          <a:p>
            <a:pPr algn="ctr"/>
            <a:r>
              <a:rPr lang="ru-RU" b="1" dirty="0" err="1" smtClean="0">
                <a:solidFill>
                  <a:schemeClr val="bg2"/>
                </a:solidFill>
              </a:rPr>
              <a:t>непр-ть</a:t>
            </a:r>
            <a:r>
              <a:rPr lang="ru-RU" b="1" dirty="0" smtClean="0">
                <a:solidFill>
                  <a:schemeClr val="bg2"/>
                </a:solidFill>
              </a:rPr>
              <a:t>?</a:t>
            </a:r>
            <a:endParaRPr lang="ru-RU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Диагностические  инструментальные исследования  при  ОХП: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темп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785926"/>
            <a:ext cx="2266950" cy="1038225"/>
          </a:xfrm>
          <a:prstGeom prst="rect">
            <a:avLst/>
          </a:prstGeom>
        </p:spPr>
      </p:pic>
      <p:pic>
        <p:nvPicPr>
          <p:cNvPr id="4" name="Рисунок 3" descr="эк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876"/>
            <a:ext cx="4325671" cy="1571636"/>
          </a:xfrm>
          <a:prstGeom prst="rect">
            <a:avLst/>
          </a:prstGeom>
        </p:spPr>
      </p:pic>
      <p:pic>
        <p:nvPicPr>
          <p:cNvPr id="5" name="Рисунок 4" descr="глюк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714488"/>
            <a:ext cx="2417901" cy="1571636"/>
          </a:xfrm>
          <a:prstGeom prst="rect">
            <a:avLst/>
          </a:prstGeom>
        </p:spPr>
      </p:pic>
      <p:pic>
        <p:nvPicPr>
          <p:cNvPr id="6" name="Рисунок 5" descr="пуль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3571876"/>
            <a:ext cx="2524123" cy="1435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1736" y="5500702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Частота 0,5 при ЖКК и о. животе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Стрелка вверх 14"/>
          <p:cNvSpPr/>
          <p:nvPr/>
        </p:nvSpPr>
        <p:spPr>
          <a:xfrm>
            <a:off x="3643306" y="5214950"/>
            <a:ext cx="500066" cy="285752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>
            <a:off x="5429256" y="5214950"/>
            <a:ext cx="500066" cy="285752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Структура хирургической патологии, 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err="1" smtClean="0">
                <a:solidFill>
                  <a:srgbClr val="FFFF00"/>
                </a:solidFill>
              </a:rPr>
              <a:t>Люберецая</a:t>
            </a:r>
            <a:r>
              <a:rPr lang="ru-RU" sz="2800" dirty="0" smtClean="0">
                <a:solidFill>
                  <a:srgbClr val="FFFF00"/>
                </a:solidFill>
              </a:rPr>
              <a:t> СМП: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00166" y="1643050"/>
          <a:ext cx="6096000" cy="3778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6248" y="428604"/>
            <a:ext cx="4572032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ru-RU" sz="2000" i="1" dirty="0" smtClean="0">
                <a:solidFill>
                  <a:srgbClr val="FFFF00"/>
                </a:solidFill>
              </a:rPr>
              <a:t>«Острый живот» — </a:t>
            </a:r>
            <a:r>
              <a:rPr lang="ru-RU" sz="2000" dirty="0" smtClean="0">
                <a:solidFill>
                  <a:srgbClr val="FFFF00"/>
                </a:solidFill>
              </a:rPr>
              <a:t>собирательный термин, при котором развивается </a:t>
            </a:r>
            <a:r>
              <a:rPr lang="ru-RU" sz="2000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симптомокомплекс</a:t>
            </a:r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 остро возникших  болей  в животе,  представляющих  угрозу жизни  больного</a:t>
            </a:r>
            <a:r>
              <a:rPr lang="ru-RU" sz="2000" dirty="0" smtClean="0">
                <a:solidFill>
                  <a:srgbClr val="FFFF00"/>
                </a:solidFill>
              </a:rPr>
              <a:t>  и требующих единой лечебной тактики — диагностики нозологической формы, экстренной госпитализации, и нередко срочного оперативного вмешательства. </a:t>
            </a:r>
          </a:p>
        </p:txBody>
      </p:sp>
      <p:pic>
        <p:nvPicPr>
          <p:cNvPr id="4" name="Рисунок 3" descr="96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643049"/>
            <a:ext cx="3951443" cy="298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 живот - причины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857356" y="1285860"/>
          <a:ext cx="6286544" cy="4278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 живот - стандарт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стандарт.bmp"/>
          <p:cNvPicPr>
            <a:picLocks noChangeAspect="1"/>
          </p:cNvPicPr>
          <p:nvPr/>
        </p:nvPicPr>
        <p:blipFill>
          <a:blip r:embed="rId2" cstate="print"/>
          <a:srcRect l="10135" t="14865" r="37162" b="28123"/>
          <a:stretch>
            <a:fillRect/>
          </a:stretch>
        </p:blipFill>
        <p:spPr>
          <a:xfrm>
            <a:off x="500034" y="1285860"/>
            <a:ext cx="3786214" cy="29144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202" t="27559" r="33114" b="31563"/>
          <a:stretch>
            <a:fillRect/>
          </a:stretch>
        </p:blipFill>
        <p:spPr bwMode="auto">
          <a:xfrm>
            <a:off x="4357686" y="2571744"/>
            <a:ext cx="435771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 живот - стандарт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906" t="13889" r="33024" b="31353"/>
          <a:stretch>
            <a:fillRect/>
          </a:stretch>
        </p:blipFill>
        <p:spPr bwMode="auto">
          <a:xfrm>
            <a:off x="1214414" y="1142984"/>
            <a:ext cx="692948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l="3906" t="19097" r="32942" b="73090"/>
          <a:stretch>
            <a:fillRect/>
          </a:stretch>
        </p:blipFill>
        <p:spPr bwMode="auto">
          <a:xfrm>
            <a:off x="1214414" y="5143512"/>
            <a:ext cx="692948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Нормативная база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142984"/>
            <a:ext cx="8401050" cy="4924441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dirty="0" smtClean="0"/>
              <a:t>		</a:t>
            </a:r>
            <a:r>
              <a:rPr lang="ru-RU" sz="2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Медицинская помощь организуется и оказывается в соответствии с порядками оказания медицинской помощи, обязательными для исполнения на территории Российской Федерации всеми медицинскими организациями, а также на </a:t>
            </a:r>
            <a:r>
              <a:rPr lang="ru-RU" sz="2800" u="sng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основе стандартов медицинской помощи </a:t>
            </a:r>
            <a:r>
              <a:rPr lang="ru-RU" sz="2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....</a:t>
            </a:r>
          </a:p>
          <a:p>
            <a:pPr algn="just" eaLnBrk="1" hangingPunct="1">
              <a:buFontTx/>
              <a:buNone/>
            </a:pPr>
            <a:endParaRPr lang="ru-RU" sz="2800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       ст.37 пункт 1    </a:t>
            </a:r>
            <a:r>
              <a:rPr lang="ru-RU" sz="28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N 323-ФЗ от 21.11.11 </a:t>
            </a:r>
            <a:endParaRPr lang="ru-RU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71508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 живот - стандарт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635" t="33042" r="31176" b="21258"/>
          <a:stretch>
            <a:fillRect/>
          </a:stretch>
        </p:blipFill>
        <p:spPr bwMode="auto">
          <a:xfrm>
            <a:off x="1857356" y="1000108"/>
            <a:ext cx="628654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208" t="19965" r="31640" b="61709"/>
          <a:stretch>
            <a:fillRect/>
          </a:stretch>
        </p:blipFill>
        <p:spPr bwMode="auto">
          <a:xfrm>
            <a:off x="1857356" y="4500570"/>
            <a:ext cx="621510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384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Острый  аппендицит 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ekonomika_spros,_predloghenie_i_ravnovesnaya_cena_26.jpg"/>
          <p:cNvPicPr>
            <a:picLocks noChangeAspect="1"/>
          </p:cNvPicPr>
          <p:nvPr/>
        </p:nvPicPr>
        <p:blipFill>
          <a:blip r:embed="rId2" cstate="print"/>
          <a:srcRect r="400" b="800"/>
          <a:stretch>
            <a:fillRect/>
          </a:stretch>
        </p:blipFill>
        <p:spPr>
          <a:xfrm>
            <a:off x="1644193" y="1285860"/>
            <a:ext cx="5642450" cy="421484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85822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 аппендицит - статистика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214422"/>
            <a:ext cx="82868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FFFF00"/>
                </a:solidFill>
              </a:rPr>
              <a:t>Основной возраст людей с диагнозом «воспаление аппендикса» — 15-35 лет. После 50 лет недуг диагностируют лишь у 2% населения.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ru-RU" sz="2200" dirty="0" smtClean="0">
                <a:solidFill>
                  <a:srgbClr val="FFFF00"/>
                </a:solidFill>
              </a:rPr>
              <a:t>Молодым женщинам </a:t>
            </a:r>
            <a:r>
              <a:rPr lang="ru-RU" sz="2200" dirty="0" err="1" smtClean="0">
                <a:solidFill>
                  <a:srgbClr val="FFFF00"/>
                </a:solidFill>
              </a:rPr>
              <a:t>аппендэктомию</a:t>
            </a:r>
            <a:r>
              <a:rPr lang="ru-RU" sz="2200" dirty="0" smtClean="0">
                <a:solidFill>
                  <a:srgbClr val="FFFF00"/>
                </a:solidFill>
              </a:rPr>
              <a:t> проводят в 2,8-3 раза чаще, чем мужчинам, однако у женщин обычно диагностируют катаральный аппендицит без осложнений, в отличие от пациентов мужского пола.</a:t>
            </a:r>
          </a:p>
          <a:p>
            <a:endParaRPr lang="ru-RU" sz="2200" dirty="0" smtClean="0">
              <a:solidFill>
                <a:srgbClr val="FFFF00"/>
              </a:solidFill>
            </a:endParaRPr>
          </a:p>
          <a:p>
            <a:r>
              <a:rPr lang="ru-RU" sz="2200" dirty="0" smtClean="0">
                <a:solidFill>
                  <a:srgbClr val="FFFF00"/>
                </a:solidFill>
              </a:rPr>
              <a:t>Общее число удалений аппендикса среди всех неотложных хирургических операций – 60-80%.</a:t>
            </a:r>
            <a:endParaRPr lang="ru-RU" sz="2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0007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 аппендицит - причины 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1000108"/>
            <a:ext cx="8286808" cy="6123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1. Инфекционная: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Возбудитель проникает в слизистую органа и вызывает воспаление. Чаще всего это анаэробные кокки (до 90% случаев), реже кишечная палочка и энтерококки (6-8%);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2. Ангионевротическая: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Причины воспаления – спазмы сосудов, нарушение кровообращения в тканях кишечника и отек стенки отростка;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3. Токсико-аллергическая: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Аллергическая реакция на белковую пищу в аппендиксе;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4. Механическая: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Закупорка отверстия между органом и слепой кишкой, нарушения оттока содержимого из этого просвета и повреждения слизистой. Причины – каловые камни, инородные тела (от косточек до пуговиц), глисты и даже загибы самого червеобразного  отростка.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Симптом  </a:t>
            </a:r>
            <a:r>
              <a:rPr lang="ru-RU" sz="2800" dirty="0" err="1" smtClean="0">
                <a:solidFill>
                  <a:srgbClr val="FFFF00"/>
                </a:solidFill>
              </a:rPr>
              <a:t>Кохера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Кохер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714488"/>
            <a:ext cx="3051074" cy="3071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6248" y="1643050"/>
            <a:ext cx="46434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боль первоначально возникает в подложечной области непосредственно под мечевидным отростком, а спустя 1-3 часа перемещается в правую подвздошную область</a:t>
            </a:r>
          </a:p>
          <a:p>
            <a:endParaRPr lang="ru-RU" sz="2400" dirty="0" smtClean="0">
              <a:solidFill>
                <a:srgbClr val="FFC000"/>
              </a:solidFill>
            </a:endParaRPr>
          </a:p>
          <a:p>
            <a:r>
              <a:rPr lang="ru-RU" sz="2400" dirty="0" smtClean="0">
                <a:solidFill>
                  <a:srgbClr val="FFC000"/>
                </a:solidFill>
              </a:rPr>
              <a:t/>
            </a:r>
            <a:br>
              <a:rPr lang="ru-RU" sz="2400" dirty="0" smtClean="0">
                <a:solidFill>
                  <a:srgbClr val="FFC000"/>
                </a:solidFill>
              </a:rPr>
            </a:br>
            <a:endParaRPr lang="ru-RU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Симптом  </a:t>
            </a:r>
            <a:r>
              <a:rPr lang="ru-RU" sz="3200" dirty="0" err="1" smtClean="0">
                <a:solidFill>
                  <a:srgbClr val="FFFF00"/>
                </a:solidFill>
              </a:rPr>
              <a:t>Ровзинга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Ровзинг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8662" y="1571612"/>
            <a:ext cx="4633469" cy="3357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3636" y="1785926"/>
            <a:ext cx="27860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боли в правой подвздошной области при толчкообразных </a:t>
            </a:r>
            <a:r>
              <a:rPr lang="ru-RU" sz="2400" dirty="0" err="1" smtClean="0">
                <a:solidFill>
                  <a:srgbClr val="FFFF00"/>
                </a:solidFill>
              </a:rPr>
              <a:t>пальпаторных</a:t>
            </a:r>
            <a:r>
              <a:rPr lang="ru-RU" sz="2400" dirty="0" smtClean="0">
                <a:solidFill>
                  <a:srgbClr val="FFFF00"/>
                </a:solidFill>
              </a:rPr>
              <a:t> движениях в левой подвздошной области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Симптом  </a:t>
            </a:r>
            <a:r>
              <a:rPr lang="ru-RU" sz="2800" dirty="0" err="1" smtClean="0">
                <a:solidFill>
                  <a:srgbClr val="FFFF00"/>
                </a:solidFill>
              </a:rPr>
              <a:t>Ситковского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Ситковског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571612"/>
            <a:ext cx="3286148" cy="3500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7752" y="1714488"/>
            <a:ext cx="3214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при повороте больного на левый бок возникает болезненность в правой подвздошной области.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Симптом  </a:t>
            </a:r>
            <a:r>
              <a:rPr lang="ru-RU" sz="2800" dirty="0" err="1" smtClean="0">
                <a:solidFill>
                  <a:srgbClr val="FFFF00"/>
                </a:solidFill>
              </a:rPr>
              <a:t>Бартемье</a:t>
            </a:r>
            <a:r>
              <a:rPr lang="ru-RU" sz="2800" dirty="0" smtClean="0">
                <a:solidFill>
                  <a:srgbClr val="FFFF00"/>
                </a:solidFill>
              </a:rPr>
              <a:t> - </a:t>
            </a:r>
            <a:r>
              <a:rPr lang="ru-RU" sz="2800" dirty="0" err="1" smtClean="0">
                <a:solidFill>
                  <a:srgbClr val="FFFF00"/>
                </a:solidFill>
              </a:rPr>
              <a:t>Михельсона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Бартемье- Михельсо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456623"/>
            <a:ext cx="3607987" cy="2972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9190" y="1643050"/>
            <a:ext cx="3286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усиление болезненности при пальпации в положении больного на левом боку.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C000"/>
                </a:solidFill>
              </a:rPr>
              <a:t>Симптом  Образцова</a:t>
            </a:r>
            <a:endParaRPr lang="ru-RU" sz="2800" dirty="0"/>
          </a:p>
        </p:txBody>
      </p:sp>
      <p:pic>
        <p:nvPicPr>
          <p:cNvPr id="3" name="Рисунок 2" descr="Образцов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500174"/>
            <a:ext cx="3286148" cy="29289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14942" y="1857364"/>
            <a:ext cx="2857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боль в правой подвздошной области при поднимании больным выпрямленной правой ноги.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Симптом </a:t>
            </a:r>
            <a:r>
              <a:rPr lang="ru-RU" sz="2800" dirty="0" err="1" smtClean="0">
                <a:solidFill>
                  <a:srgbClr val="FFFF00"/>
                </a:solidFill>
              </a:rPr>
              <a:t>Раздольского</a:t>
            </a:r>
            <a:r>
              <a:rPr lang="ru-RU" sz="2800" dirty="0" smtClean="0">
                <a:solidFill>
                  <a:srgbClr val="FFFF00"/>
                </a:solidFill>
              </a:rPr>
              <a:t> (Менделя)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Раздольског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785926"/>
            <a:ext cx="3143272" cy="27146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0562" y="1928802"/>
            <a:ext cx="4143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при перкуссии брюшной стенки определяется болезненность в правой подвздошной области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Нормативная база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285860"/>
            <a:ext cx="8401050" cy="4781565"/>
          </a:xfrm>
        </p:spPr>
        <p:txBody>
          <a:bodyPr/>
          <a:lstStyle/>
          <a:p>
            <a:pPr marL="0" indent="0" algn="just" fontAlgn="t">
              <a:buNone/>
            </a:pPr>
            <a:r>
              <a:rPr lang="ru-RU" sz="2400" dirty="0" smtClean="0">
                <a:solidFill>
                  <a:srgbClr val="FFC000"/>
                </a:solidFill>
              </a:rPr>
              <a:t>1. </a:t>
            </a:r>
            <a:r>
              <a:rPr lang="ru-RU" sz="2400" dirty="0" smtClean="0">
                <a:solidFill>
                  <a:srgbClr val="FFFF00"/>
                </a:solidFill>
              </a:rPr>
              <a:t>Стандарт скорой медицинской помощи при желудочно-кишечном кровотечении  (K 92.2)  категория больных - взрослые Приказ МЗ РФ </a:t>
            </a:r>
            <a:r>
              <a:rPr lang="ru-RU" sz="2800" dirty="0" smtClean="0">
                <a:solidFill>
                  <a:srgbClr val="FFFF00"/>
                </a:solidFill>
              </a:rPr>
              <a:t>от </a:t>
            </a:r>
            <a:r>
              <a:rPr lang="ru-RU" sz="2400" u="sng" dirty="0" smtClean="0">
                <a:solidFill>
                  <a:srgbClr val="FFC000"/>
                </a:solidFill>
                <a:latin typeface="+mn-lt"/>
                <a:ea typeface="+mn-ea"/>
                <a:cs typeface="+mn-cs"/>
                <a:hlinkClick r:id="rId2"/>
              </a:rPr>
              <a:t>24.12.2012  №1388н </a:t>
            </a:r>
            <a:r>
              <a:rPr lang="ru-RU" sz="2400" dirty="0" smtClean="0">
                <a:solidFill>
                  <a:srgbClr val="FFC000"/>
                </a:solidFill>
              </a:rPr>
              <a:t> </a:t>
            </a:r>
          </a:p>
          <a:p>
            <a:pPr marL="0" indent="0" algn="just" fontAlgn="t">
              <a:buNone/>
            </a:pPr>
            <a:r>
              <a:rPr lang="ru-RU" sz="2400" dirty="0" smtClean="0">
                <a:solidFill>
                  <a:srgbClr val="FFC000"/>
                </a:solidFill>
              </a:rPr>
              <a:t>2. </a:t>
            </a:r>
            <a:r>
              <a:rPr lang="ru-RU" sz="2400" dirty="0" smtClean="0">
                <a:solidFill>
                  <a:srgbClr val="FFFF00"/>
                </a:solidFill>
              </a:rPr>
              <a:t>Стандарт скорой медицинской помощи при остром животе  (R10.0) категория больных - взрослые Приказ МЗ РФ от </a:t>
            </a:r>
            <a:r>
              <a:rPr lang="ru-RU" sz="2400" u="sng" dirty="0" smtClean="0">
                <a:solidFill>
                  <a:srgbClr val="FFC000"/>
                </a:solidFill>
                <a:latin typeface="+mn-lt"/>
                <a:ea typeface="+mn-ea"/>
                <a:cs typeface="+mn-cs"/>
                <a:hlinkClick r:id="rId3"/>
              </a:rPr>
              <a:t>24.12.2012  №1410н </a:t>
            </a:r>
            <a:r>
              <a:rPr lang="ru-RU" sz="2400" dirty="0" smtClean="0">
                <a:solidFill>
                  <a:srgbClr val="FFC000"/>
                </a:solidFill>
              </a:rPr>
              <a:t> </a:t>
            </a:r>
          </a:p>
          <a:p>
            <a:pPr marL="0" indent="0" algn="just" fontAlgn="t">
              <a:buNone/>
            </a:pPr>
            <a:r>
              <a:rPr lang="ru-RU" sz="2400" dirty="0" smtClean="0">
                <a:solidFill>
                  <a:srgbClr val="FFC000"/>
                </a:solidFill>
              </a:rPr>
              <a:t>3.  </a:t>
            </a:r>
            <a:r>
              <a:rPr lang="ru-RU" sz="2400" dirty="0" smtClean="0">
                <a:solidFill>
                  <a:srgbClr val="FFFF00"/>
                </a:solidFill>
              </a:rPr>
              <a:t>Стандарт скорой медицинской помощи при травмах живота, нижней части спины (S 30.0 - S 39) категория больных - взрослые Приказ МЗ РФ от </a:t>
            </a:r>
            <a:r>
              <a:rPr lang="ru-RU" sz="2400" u="sng" dirty="0" smtClean="0">
                <a:solidFill>
                  <a:srgbClr val="FFC000"/>
                </a:solidFill>
                <a:latin typeface="+mn-lt"/>
                <a:ea typeface="+mn-ea"/>
                <a:cs typeface="+mn-cs"/>
                <a:hlinkClick r:id="rId4"/>
              </a:rPr>
              <a:t>20.12.2012 №1123н </a:t>
            </a:r>
            <a:r>
              <a:rPr lang="ru-RU" sz="2400" dirty="0" smtClean="0">
                <a:solidFill>
                  <a:srgbClr val="FFC000"/>
                </a:solidFill>
              </a:rPr>
              <a:t> </a:t>
            </a:r>
          </a:p>
          <a:p>
            <a:pPr fontAlgn="t">
              <a:buNone/>
            </a:pPr>
            <a:endParaRPr lang="ru-RU" sz="2400" dirty="0" smtClean="0"/>
          </a:p>
          <a:p>
            <a:pPr marL="0" indent="0" algn="just" fontAlgn="t">
              <a:buNone/>
            </a:pP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857388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Симптом  </a:t>
            </a:r>
            <a:r>
              <a:rPr lang="ru-RU" sz="2800" dirty="0" err="1" smtClean="0">
                <a:solidFill>
                  <a:srgbClr val="FFFF00"/>
                </a:solidFill>
              </a:rPr>
              <a:t>Щёткина</a:t>
            </a:r>
            <a:r>
              <a:rPr lang="ru-RU" sz="2800" dirty="0" smtClean="0">
                <a:solidFill>
                  <a:srgbClr val="FFFF00"/>
                </a:solidFill>
              </a:rPr>
              <a:t> - </a:t>
            </a:r>
            <a:r>
              <a:rPr lang="ru-RU" sz="2800" dirty="0" err="1" smtClean="0">
                <a:solidFill>
                  <a:srgbClr val="FFFF00"/>
                </a:solidFill>
              </a:rPr>
              <a:t>Блюмберга</a:t>
            </a:r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C000"/>
                </a:solidFill>
              </a:rPr>
              <a:t/>
            </a:r>
            <a:br>
              <a:rPr lang="ru-RU" sz="3200" dirty="0" smtClean="0">
                <a:solidFill>
                  <a:srgbClr val="FFC000"/>
                </a:solidFill>
              </a:rPr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86050" y="1785926"/>
            <a:ext cx="4643470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1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При пальпации передней брюшной стенки при быстром одергивании пальцев  у больного возникает резкая болезненность.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5" name="Молния 4"/>
          <p:cNvSpPr/>
          <p:nvPr/>
        </p:nvSpPr>
        <p:spPr>
          <a:xfrm>
            <a:off x="1142976" y="2214554"/>
            <a:ext cx="1285884" cy="1857388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konomika_spros,_predloghenie_i_ravnovesnaya_cena_24.jpg"/>
          <p:cNvPicPr>
            <a:picLocks noChangeAspect="1"/>
          </p:cNvPicPr>
          <p:nvPr/>
        </p:nvPicPr>
        <p:blipFill>
          <a:blip r:embed="rId2" cstate="print"/>
          <a:srcRect l="-2381" t="1587"/>
          <a:stretch>
            <a:fillRect/>
          </a:stretch>
        </p:blipFill>
        <p:spPr>
          <a:xfrm>
            <a:off x="1428728" y="1285860"/>
            <a:ext cx="5945485" cy="4286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384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" Трудный диагноз" -  аппендицит  у  детей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 аппендицит  у  детей - клиника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428736"/>
            <a:ext cx="7286676" cy="4288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Часто начинается внезапно;</a:t>
            </a:r>
          </a:p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Боль в правой половине живота;</a:t>
            </a:r>
          </a:p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У 2/3 больных - симптом </a:t>
            </a:r>
            <a:r>
              <a:rPr lang="ru-RU" sz="2400" dirty="0" err="1" smtClean="0">
                <a:solidFill>
                  <a:srgbClr val="FFFF00"/>
                </a:solidFill>
              </a:rPr>
              <a:t>Кохера</a:t>
            </a:r>
            <a:r>
              <a:rPr lang="ru-RU" sz="2400" dirty="0" smtClean="0">
                <a:solidFill>
                  <a:srgbClr val="FFFF00"/>
                </a:solidFill>
              </a:rPr>
              <a:t>;</a:t>
            </a:r>
          </a:p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Рвота;</a:t>
            </a:r>
          </a:p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Повышение температуры тела;</a:t>
            </a:r>
          </a:p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Отказ от еды, адинамия;</a:t>
            </a:r>
          </a:p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Дети первого года жизни- громко кричат;</a:t>
            </a:r>
          </a:p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Жидкий стул (до 5 лет);</a:t>
            </a:r>
          </a:p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Ребёнок  лежит с приведёнными к животу ногами,</a:t>
            </a:r>
          </a:p>
          <a:p>
            <a:pPr>
              <a:lnSpc>
                <a:spcPts val="33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противится исследованию, отталкивает руку.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2000240"/>
            <a:ext cx="2867025" cy="15906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" Трудный диагноз" -  аппендицит  у беременных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50949013.18237772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500174"/>
            <a:ext cx="4714908" cy="407196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" Трудный диагноз" -  аппендицит у взрослых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ekonomika_spros,_predloghenie_i_ravnovesnaya_cena_32.jpg"/>
          <p:cNvPicPr>
            <a:picLocks noChangeAspect="1"/>
          </p:cNvPicPr>
          <p:nvPr/>
        </p:nvPicPr>
        <p:blipFill>
          <a:blip r:embed="rId2" cstate="print"/>
          <a:srcRect b="37500"/>
          <a:stretch>
            <a:fillRect/>
          </a:stretch>
        </p:blipFill>
        <p:spPr>
          <a:xfrm>
            <a:off x="1357290" y="1285860"/>
            <a:ext cx="6643702" cy="421484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85822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 аппендицит- трудности диагностики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214422"/>
            <a:ext cx="828680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а - При тазовом расположении червеобразного отростка у женщин клиническая картина напоминает острое воспаление придатков матки. </a:t>
            </a:r>
          </a:p>
          <a:p>
            <a:endParaRPr lang="ru-RU" sz="900" dirty="0" smtClean="0">
              <a:solidFill>
                <a:srgbClr val="FFFF00"/>
              </a:solidFill>
            </a:endParaRPr>
          </a:p>
          <a:p>
            <a:r>
              <a:rPr lang="ru-RU" sz="2000" dirty="0" smtClean="0">
                <a:solidFill>
                  <a:srgbClr val="FFFF00"/>
                </a:solidFill>
              </a:rPr>
              <a:t>б - Если отросток своей верхушкой подходит к печени, то его воспаление может симулировать приступ острого холецистита. </a:t>
            </a:r>
          </a:p>
          <a:p>
            <a:endParaRPr lang="ru-RU" sz="900" dirty="0" smtClean="0">
              <a:solidFill>
                <a:srgbClr val="FFFF00"/>
              </a:solidFill>
            </a:endParaRPr>
          </a:p>
          <a:p>
            <a:r>
              <a:rPr lang="ru-RU" sz="2000" dirty="0" smtClean="0">
                <a:solidFill>
                  <a:srgbClr val="FFFF00"/>
                </a:solidFill>
              </a:rPr>
              <a:t>в - В тех случаях, когда червеобразный отросток своей верхушкой прилегает к корню брыжейки тонкой кишки, на передний план в клинической картине нередко выступают многократные поносы.</a:t>
            </a:r>
          </a:p>
          <a:p>
            <a:endParaRPr lang="ru-RU" sz="900" dirty="0" smtClean="0">
              <a:solidFill>
                <a:srgbClr val="FFFF00"/>
              </a:solidFill>
            </a:endParaRPr>
          </a:p>
          <a:p>
            <a:r>
              <a:rPr lang="ru-RU" sz="2000" dirty="0" smtClean="0">
                <a:solidFill>
                  <a:srgbClr val="FFFF00"/>
                </a:solidFill>
              </a:rPr>
              <a:t> г - Наиболее трудной является диагностика аппендицита при </a:t>
            </a:r>
            <a:r>
              <a:rPr lang="ru-RU" sz="2000" dirty="0" err="1" smtClean="0">
                <a:solidFill>
                  <a:srgbClr val="FFFF00"/>
                </a:solidFill>
              </a:rPr>
              <a:t>ретроцекальном</a:t>
            </a:r>
            <a:r>
              <a:rPr lang="ru-RU" sz="2000" dirty="0" smtClean="0">
                <a:solidFill>
                  <a:srgbClr val="FFFF00"/>
                </a:solidFill>
              </a:rPr>
              <a:t> расположении отростка, кроме того червеобразный отросток может находиться и в левой половине брюшной полости, что очень затрудняет диагностику.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" Трудный диагноз" -  аппендицит  у пожилых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5726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1357298"/>
            <a:ext cx="7786742" cy="413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"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Острый  панкреатит  -  наиболее  ужасное  из  всех острых  заболеваний   органов  брюшной  полости. 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Внезапность  начала,  беспрецедентное  по  тяжести страдание,  вызванное  этой  болезнью, </a:t>
            </a:r>
          </a:p>
          <a:p>
            <a:pPr marL="0" marR="0" lvl="0" indent="0" defTabSz="914400" rtl="0" eaLnBrk="1" fontAlgn="base" latinLnBrk="0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и  летальность,  ею  обусловленная, </a:t>
            </a:r>
            <a:b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позволяют  назвать  ее  наиболее  устрашающей  </a:t>
            </a:r>
          </a:p>
          <a:p>
            <a:pPr marL="0" marR="0" lvl="0" indent="0" defTabSz="914400" rtl="0" eaLnBrk="1" fontAlgn="base" latinLnBrk="0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из  всех  возможных  катастроф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"</a:t>
            </a:r>
          </a:p>
          <a:p>
            <a:pPr marL="0" marR="0" lvl="0" indent="0" defTabSz="914400" rtl="0" eaLnBrk="1" fontAlgn="base" latinLnBrk="0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Беркли Лорд 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Мойнихан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 (известный хирург Великобритании 192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5 год)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32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pancre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928670"/>
            <a:ext cx="3946578" cy="2755429"/>
          </a:xfrm>
          <a:prstGeom prst="rect">
            <a:avLst/>
          </a:prstGeom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500034" y="3857628"/>
            <a:ext cx="828680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Топографическая анатомия поджелудочной железы: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I - желудок; 2 - левые желудочные артерия и вена; 3 - селезёнка; 4 - диафрагмально-селезёночная связка; 5 - желудочно-селезёночная связка; 6 - тело поджелудочной железы; 7 -хвост поджелудочной железы; 8 - место прикрепления брыжейки поперечной ободочной кишки;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9 -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двенадцатиперстнотощий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 изгиб (место перехода двенадцатиперстной кишки в тощую);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10 - головка поджелудочной железы; 11 - двенадцатиперстная кишка;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12 - сальниковое отверстие; 13 - печёночно-двенадцатиперстная связка; 14 - печень;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15 - печёночно-желудочная связка; 16 - желчный пузырь.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5000628" y="1285860"/>
            <a:ext cx="35004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Поджелудочная железа располагается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забрюшинно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  <a:cs typeface="Times New Roman" pitchFamily="18" charset="0"/>
              </a:rPr>
              <a:t> в верхнем отделе брюшной полости. Длина ее 14-18 см, ширина в области головки 5-8 см, в средней части - 3,5-5 см, толщина - 2-3 см.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 этиология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pogreshnosti_v_pitan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428736"/>
            <a:ext cx="3048003" cy="2286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7620" y="1285860"/>
            <a:ext cx="471490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dirty="0" smtClean="0">
                <a:solidFill>
                  <a:srgbClr val="FFFF00"/>
                </a:solidFill>
              </a:rPr>
              <a:t>1</a:t>
            </a:r>
            <a:r>
              <a:rPr lang="ru-RU" sz="2000" dirty="0" smtClean="0">
                <a:solidFill>
                  <a:srgbClr val="FFFF00"/>
                </a:solidFill>
              </a:rPr>
              <a:t>. Переедание, воздействие алкоголя; (усиление секреции </a:t>
            </a:r>
            <a:r>
              <a:rPr lang="ru-RU" sz="2000" dirty="0" err="1" smtClean="0">
                <a:solidFill>
                  <a:srgbClr val="FFFF00"/>
                </a:solidFill>
              </a:rPr>
              <a:t>ферментов+</a:t>
            </a:r>
            <a:r>
              <a:rPr lang="ru-RU" sz="2000" dirty="0" smtClean="0">
                <a:solidFill>
                  <a:srgbClr val="FFFF00"/>
                </a:solidFill>
              </a:rPr>
              <a:t> отёк панкреатического протока)</a:t>
            </a:r>
          </a:p>
          <a:p>
            <a:pPr>
              <a:lnSpc>
                <a:spcPts val="30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2. </a:t>
            </a:r>
            <a:r>
              <a:rPr lang="ru-RU" sz="2000" dirty="0" err="1" smtClean="0">
                <a:solidFill>
                  <a:srgbClr val="FFFF00"/>
                </a:solidFill>
              </a:rPr>
              <a:t>Холелитиаз</a:t>
            </a:r>
            <a:r>
              <a:rPr lang="ru-RU" sz="2000" dirty="0" smtClean="0">
                <a:solidFill>
                  <a:srgbClr val="FFFF00"/>
                </a:solidFill>
              </a:rPr>
              <a:t> (заброс желчи в панкреатические протоки);</a:t>
            </a:r>
          </a:p>
          <a:p>
            <a:pPr>
              <a:lnSpc>
                <a:spcPts val="30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3. Восходящая инфекция из 12 п.к.</a:t>
            </a:r>
          </a:p>
          <a:p>
            <a:pPr>
              <a:lnSpc>
                <a:spcPts val="30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4. Нарушение кровоснабжения поджелудочной железы ;</a:t>
            </a:r>
          </a:p>
          <a:p>
            <a:pPr>
              <a:lnSpc>
                <a:spcPts val="30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5. Травмы, операции.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500034" y="4929198"/>
            <a:ext cx="81439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лкоголизм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желчекаменная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 болезнь составляют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77 % причин острого панкреатита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  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</a:rPr>
              <a:t>Алгоритм обследования хирургического больного</a:t>
            </a:r>
            <a:endParaRPr lang="ru-RU" sz="3200" dirty="0">
              <a:solidFill>
                <a:srgbClr val="FFFF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428736"/>
          <a:ext cx="8229600" cy="466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 патогенез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857224" y="1397000"/>
          <a:ext cx="75724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-классификация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428736"/>
            <a:ext cx="7429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Bookman Old Style" pitchFamily="18" charset="0"/>
              </a:rPr>
              <a:t>I. Отечный (интерстициальный) панкреатит.</a:t>
            </a:r>
          </a:p>
          <a:p>
            <a:endParaRPr lang="ru-RU" sz="2400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r>
              <a:rPr lang="ru-RU" sz="2400" dirty="0" smtClean="0">
                <a:solidFill>
                  <a:srgbClr val="FFFF00"/>
                </a:solidFill>
                <a:latin typeface="Bookman Old Style" pitchFamily="18" charset="0"/>
              </a:rPr>
              <a:t>II. Стерильный </a:t>
            </a:r>
            <a:r>
              <a:rPr lang="ru-RU" sz="2400" dirty="0" err="1" smtClean="0">
                <a:solidFill>
                  <a:srgbClr val="FFFF00"/>
                </a:solidFill>
                <a:latin typeface="Bookman Old Style" pitchFamily="18" charset="0"/>
              </a:rPr>
              <a:t>панкреонекроз</a:t>
            </a:r>
            <a:r>
              <a:rPr lang="ru-RU" sz="2400" dirty="0" smtClean="0">
                <a:solidFill>
                  <a:srgbClr val="FFFF00"/>
                </a:solidFill>
                <a:latin typeface="Bookman Old Style" pitchFamily="18" charset="0"/>
              </a:rPr>
              <a:t>: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Bookman Old Style" pitchFamily="18" charset="0"/>
              </a:rPr>
              <a:t>— по распространенности поражения: ограниченный и распространенный.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Bookman Old Style" pitchFamily="18" charset="0"/>
              </a:rPr>
              <a:t>— по характеру поражения: жировой, геморрагический, смешанный.</a:t>
            </a:r>
          </a:p>
          <a:p>
            <a:endParaRPr lang="ru-RU" sz="2400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r>
              <a:rPr lang="ru-RU" sz="2400" dirty="0" smtClean="0">
                <a:solidFill>
                  <a:srgbClr val="FFFF00"/>
                </a:solidFill>
                <a:latin typeface="Bookman Old Style" pitchFamily="18" charset="0"/>
              </a:rPr>
              <a:t>III. Инфицированный </a:t>
            </a:r>
            <a:r>
              <a:rPr lang="ru-RU" sz="2400" dirty="0" err="1" smtClean="0">
                <a:solidFill>
                  <a:srgbClr val="FFFF00"/>
                </a:solidFill>
                <a:latin typeface="Bookman Old Style" pitchFamily="18" charset="0"/>
              </a:rPr>
              <a:t>панкреонекроз</a:t>
            </a:r>
            <a:r>
              <a:rPr lang="ru-RU" sz="2400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  <a:endParaRPr lang="ru-RU" sz="24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-триада </a:t>
            </a:r>
            <a:r>
              <a:rPr lang="ru-RU" sz="2800" dirty="0" err="1" smtClean="0">
                <a:solidFill>
                  <a:srgbClr val="FFFF00"/>
                </a:solidFill>
              </a:rPr>
              <a:t>Мондора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bolit_zhiv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857364"/>
            <a:ext cx="2576377" cy="1857388"/>
          </a:xfrm>
          <a:prstGeom prst="rect">
            <a:avLst/>
          </a:prstGeom>
        </p:spPr>
      </p:pic>
      <p:pic>
        <p:nvPicPr>
          <p:cNvPr id="4" name="Рисунок 3" descr="скачанные файл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1714488"/>
            <a:ext cx="2414112" cy="2000264"/>
          </a:xfrm>
          <a:prstGeom prst="rect">
            <a:avLst/>
          </a:prstGeom>
        </p:spPr>
      </p:pic>
      <p:pic>
        <p:nvPicPr>
          <p:cNvPr id="5" name="Рисунок 4" descr="imgprevi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785926"/>
            <a:ext cx="2500330" cy="1928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0100" y="407194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БОЛЬ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1934" y="4071942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РВОТА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0826" y="407194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МЕТЕОРИЗМ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7972452" cy="4714908"/>
          </a:xfrm>
        </p:spPr>
        <p:txBody>
          <a:bodyPr/>
          <a:lstStyle/>
          <a:p>
            <a:pPr algn="l">
              <a:lnSpc>
                <a:spcPts val="3400"/>
              </a:lnSpc>
            </a:pPr>
            <a:r>
              <a:rPr lang="ru-RU" sz="2800" dirty="0" smtClean="0">
                <a:solidFill>
                  <a:srgbClr val="FFFF00"/>
                </a:solidFill>
              </a:rPr>
              <a:t>            Острый панкреатит -боль:</a:t>
            </a: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3200" dirty="0" smtClean="0">
                <a:solidFill>
                  <a:srgbClr val="FFFF00"/>
                </a:solidFill>
              </a:rPr>
              <a:t/>
            </a:r>
            <a:br>
              <a:rPr lang="ru-RU" sz="3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1. Возникает внезапно, чаще в вечернее или ночное время;</a:t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2. После погрешности в диете, приёма алкоголя;</a:t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3. Локализация - </a:t>
            </a:r>
            <a:r>
              <a:rPr lang="ru-RU" sz="2200" dirty="0" err="1" smtClean="0">
                <a:solidFill>
                  <a:srgbClr val="FFFF00"/>
                </a:solidFill>
              </a:rPr>
              <a:t>эпигастральная</a:t>
            </a:r>
            <a:r>
              <a:rPr lang="ru-RU" sz="2200" dirty="0" smtClean="0">
                <a:solidFill>
                  <a:srgbClr val="FFFF00"/>
                </a:solidFill>
              </a:rPr>
              <a:t> область, верхняя 1/2 живота;</a:t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4. Иррадиация - спина, грудь, плечи  (часто- опоясывающая);</a:t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200" dirty="0" smtClean="0">
                <a:solidFill>
                  <a:srgbClr val="FFFF00"/>
                </a:solidFill>
              </a:rPr>
              <a:t>5. Постоянного, интенсивного характера  (иногда </a:t>
            </a:r>
            <a:r>
              <a:rPr lang="ru-RU" sz="2200" dirty="0" err="1" smtClean="0">
                <a:solidFill>
                  <a:srgbClr val="FFFF00"/>
                </a:solidFill>
              </a:rPr>
              <a:t>шокогенная</a:t>
            </a:r>
            <a:r>
              <a:rPr lang="ru-RU" sz="2200" dirty="0" smtClean="0">
                <a:solidFill>
                  <a:srgbClr val="FFFF00"/>
                </a:solidFill>
              </a:rPr>
              <a:t>).</a:t>
            </a:r>
            <a:br>
              <a:rPr lang="ru-RU" sz="22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384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 болевой синдром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Zoni_bo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3605222" cy="4125889"/>
          </a:xfrm>
          <a:prstGeom prst="rect">
            <a:avLst/>
          </a:prstGeom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000628" y="1071547"/>
            <a:ext cx="371477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Зоны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пальпаторной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 болезненности при панкреатите: 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1 - точка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Дежардена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; 2 - зона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Шоффара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; 3 - точка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Губергрица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; 4 - зона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Губергрица-Скульского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. 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Bookman Old Style" pitchFamily="18" charset="0"/>
              </a:rPr>
              <a:t>А - линия, соединяющая пупок с правой подмышечной впадиной; Б - линия, соединяющая пупок с серединой реберной дуги слева.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384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-клиника: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000100" y="1071546"/>
          <a:ext cx="7429552" cy="438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229600" cy="92871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 осмотр больного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1214422"/>
            <a:ext cx="82153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 smtClean="0">
              <a:solidFill>
                <a:srgbClr val="FFC000"/>
              </a:solidFill>
            </a:endParaRPr>
          </a:p>
          <a:p>
            <a:endParaRPr lang="ru-RU" sz="1000" dirty="0" smtClean="0">
              <a:solidFill>
                <a:srgbClr val="FFC000"/>
              </a:solidFill>
            </a:endParaRPr>
          </a:p>
          <a:p>
            <a:endParaRPr lang="ru-RU" sz="2000" b="1" dirty="0" smtClean="0">
              <a:solidFill>
                <a:srgbClr val="FFC000"/>
              </a:solidFill>
            </a:endParaRPr>
          </a:p>
          <a:p>
            <a:endParaRPr lang="ru-RU" sz="2000" b="1" dirty="0" smtClean="0">
              <a:solidFill>
                <a:srgbClr val="FFC000"/>
              </a:solidFill>
            </a:endParaRPr>
          </a:p>
          <a:p>
            <a:endParaRPr lang="ru-RU" sz="2000" b="1" dirty="0" smtClean="0">
              <a:solidFill>
                <a:srgbClr val="FFC000"/>
              </a:solidFill>
            </a:endParaRPr>
          </a:p>
          <a:p>
            <a:endParaRPr lang="ru-RU" sz="2000" dirty="0" smtClean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1571612"/>
            <a:ext cx="4143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b="1" dirty="0" smtClean="0">
                <a:solidFill>
                  <a:srgbClr val="FFFF00"/>
                </a:solidFill>
              </a:rPr>
              <a:t>Симптом  </a:t>
            </a:r>
            <a:r>
              <a:rPr lang="ru-RU" sz="2000" b="1" dirty="0" err="1" smtClean="0">
                <a:solidFill>
                  <a:srgbClr val="FFFF00"/>
                </a:solidFill>
              </a:rPr>
              <a:t>Мейо-Робсона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— наличие  болезненной  точки  в реберно-позвоночном  углу </a:t>
            </a:r>
          </a:p>
          <a:p>
            <a:pPr>
              <a:lnSpc>
                <a:spcPts val="30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с  левой  стороны </a:t>
            </a:r>
          </a:p>
          <a:p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anatomy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09" y="1643050"/>
            <a:ext cx="3643337" cy="3643337"/>
          </a:xfrm>
          <a:prstGeom prst="rect">
            <a:avLst/>
          </a:prstGeom>
        </p:spPr>
      </p:pic>
      <p:sp>
        <p:nvSpPr>
          <p:cNvPr id="5" name="Пятно 2 4"/>
          <p:cNvSpPr/>
          <p:nvPr/>
        </p:nvSpPr>
        <p:spPr>
          <a:xfrm>
            <a:off x="1571604" y="4643446"/>
            <a:ext cx="914400" cy="914400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8229600" cy="92871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 осмотр больного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642918"/>
            <a:ext cx="7643866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 smtClean="0">
              <a:solidFill>
                <a:srgbClr val="FFC000"/>
              </a:solidFill>
            </a:endParaRPr>
          </a:p>
          <a:p>
            <a:endParaRPr lang="ru-RU" sz="1000" dirty="0" smtClean="0">
              <a:solidFill>
                <a:srgbClr val="FFC000"/>
              </a:solidFill>
            </a:endParaRPr>
          </a:p>
          <a:p>
            <a:endParaRPr lang="ru-RU" sz="2000" b="1" dirty="0" smtClean="0">
              <a:solidFill>
                <a:srgbClr val="FFC000"/>
              </a:solidFill>
            </a:endParaRPr>
          </a:p>
          <a:p>
            <a:endParaRPr lang="ru-RU" sz="2000" b="1" dirty="0" smtClean="0">
              <a:solidFill>
                <a:srgbClr val="FFC000"/>
              </a:solidFill>
            </a:endParaRPr>
          </a:p>
          <a:p>
            <a:pPr>
              <a:lnSpc>
                <a:spcPts val="3000"/>
              </a:lnSpc>
            </a:pPr>
            <a:r>
              <a:rPr lang="ru-RU" sz="2000" b="1" dirty="0" smtClean="0">
                <a:solidFill>
                  <a:srgbClr val="FFFF00"/>
                </a:solidFill>
              </a:rPr>
              <a:t>Симптом </a:t>
            </a:r>
            <a:r>
              <a:rPr lang="ru-RU" sz="2000" b="1" dirty="0" err="1" smtClean="0">
                <a:solidFill>
                  <a:srgbClr val="FFFF00"/>
                </a:solidFill>
              </a:rPr>
              <a:t>Керте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- мышечная </a:t>
            </a:r>
            <a:r>
              <a:rPr lang="ru-RU" sz="2000" dirty="0" err="1" smtClean="0">
                <a:solidFill>
                  <a:srgbClr val="FFFF00"/>
                </a:solidFill>
              </a:rPr>
              <a:t>резистентность</a:t>
            </a:r>
            <a:r>
              <a:rPr lang="ru-RU" sz="2000" dirty="0" smtClean="0">
                <a:solidFill>
                  <a:srgbClr val="FFFF00"/>
                </a:solidFill>
              </a:rPr>
              <a:t> и болезненность в зоне расположения тела поджелудочной железы </a:t>
            </a:r>
          </a:p>
          <a:p>
            <a:pPr>
              <a:lnSpc>
                <a:spcPts val="30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(в </a:t>
            </a:r>
            <a:r>
              <a:rPr lang="ru-RU" sz="2000" dirty="0" err="1" smtClean="0">
                <a:solidFill>
                  <a:srgbClr val="FFFF00"/>
                </a:solidFill>
              </a:rPr>
              <a:t>эпигастрии</a:t>
            </a:r>
            <a:r>
              <a:rPr lang="ru-RU" sz="2000" dirty="0" smtClean="0">
                <a:solidFill>
                  <a:srgbClr val="FFFF00"/>
                </a:solidFill>
              </a:rPr>
              <a:t> на 6-7 сантиметров выше пупка);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Симптом </a:t>
            </a:r>
            <a:r>
              <a:rPr lang="ru-RU" sz="2000" b="1" dirty="0" err="1" smtClean="0">
                <a:solidFill>
                  <a:srgbClr val="FFFF00"/>
                </a:solidFill>
              </a:rPr>
              <a:t>Георгиевского-Мюсси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— возникновение боли при пальпации в левой части живота;</a:t>
            </a:r>
          </a:p>
          <a:p>
            <a:pPr>
              <a:lnSpc>
                <a:spcPts val="3000"/>
              </a:lnSpc>
            </a:pPr>
            <a:endParaRPr lang="ru-RU" sz="2000" dirty="0" smtClean="0">
              <a:solidFill>
                <a:srgbClr val="FFFF00"/>
              </a:solidFill>
            </a:endParaRPr>
          </a:p>
          <a:p>
            <a:pPr>
              <a:lnSpc>
                <a:spcPts val="3000"/>
              </a:lnSpc>
            </a:pPr>
            <a:r>
              <a:rPr lang="ru-RU" sz="2000" b="1" dirty="0" smtClean="0">
                <a:solidFill>
                  <a:srgbClr val="FFFF00"/>
                </a:solidFill>
              </a:rPr>
              <a:t>Симптом </a:t>
            </a:r>
            <a:r>
              <a:rPr lang="ru-RU" sz="2000" b="1" dirty="0" err="1" smtClean="0">
                <a:solidFill>
                  <a:srgbClr val="FFFF00"/>
                </a:solidFill>
              </a:rPr>
              <a:t>Щеткина-Блюмберга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— обнаружение выпота в брюшной полости и раздражения брюшины (у 1/3 больных при геморрагическом панкреатите).</a:t>
            </a:r>
          </a:p>
          <a:p>
            <a:pPr>
              <a:lnSpc>
                <a:spcPts val="3000"/>
              </a:lnSpc>
            </a:pPr>
            <a:endParaRPr lang="ru-RU" sz="2000" dirty="0" smtClean="0">
              <a:solidFill>
                <a:srgbClr val="FFC000"/>
              </a:solidFill>
            </a:endParaRPr>
          </a:p>
          <a:p>
            <a:endParaRPr lang="ru-RU" sz="2000" dirty="0" smtClean="0">
              <a:solidFill>
                <a:srgbClr val="FFC000"/>
              </a:solidFill>
            </a:endParaRPr>
          </a:p>
          <a:p>
            <a:endParaRPr lang="ru-RU" sz="20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Симптом Воскресенского при панкреатите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1127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1500174"/>
            <a:ext cx="3133734" cy="24288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4" y="4500570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Симптом Воскресенского</a:t>
            </a:r>
            <a:r>
              <a:rPr lang="ru-RU" b="1" i="1" dirty="0" smtClean="0">
                <a:solidFill>
                  <a:srgbClr val="FFFF00"/>
                </a:solidFill>
              </a:rPr>
              <a:t> </a:t>
            </a:r>
            <a:r>
              <a:rPr lang="ru-RU" i="1" dirty="0" smtClean="0">
                <a:solidFill>
                  <a:srgbClr val="FFFF00"/>
                </a:solidFill>
              </a:rPr>
              <a:t>- </a:t>
            </a:r>
            <a:r>
              <a:rPr lang="ru-RU" dirty="0" smtClean="0">
                <a:solidFill>
                  <a:srgbClr val="FFFF00"/>
                </a:solidFill>
              </a:rPr>
              <a:t>При проведении пальпации живота в </a:t>
            </a:r>
            <a:r>
              <a:rPr lang="ru-RU" dirty="0" err="1" smtClean="0">
                <a:solidFill>
                  <a:srgbClr val="FFFF00"/>
                </a:solidFill>
              </a:rPr>
              <a:t>надчревье</a:t>
            </a:r>
            <a:r>
              <a:rPr lang="ru-RU" dirty="0" smtClean="0">
                <a:solidFill>
                  <a:srgbClr val="FFFF00"/>
                </a:solidFill>
              </a:rPr>
              <a:t> определяется, что у пациента отсутствует или значительно ослаблена пульсация брюшной части нисходящей аорты. Причина симптома Воскресенского: инфильтрация </a:t>
            </a:r>
            <a:r>
              <a:rPr lang="ru-RU" dirty="0" err="1" smtClean="0">
                <a:solidFill>
                  <a:srgbClr val="FFFF00"/>
                </a:solidFill>
              </a:rPr>
              <a:t>забрюшинного</a:t>
            </a:r>
            <a:r>
              <a:rPr lang="ru-RU" dirty="0" smtClean="0">
                <a:solidFill>
                  <a:srgbClr val="FFFF00"/>
                </a:solidFill>
              </a:rPr>
              <a:t> пространства в этой области.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Изменение цвета кожных покровов (при </a:t>
            </a:r>
            <a:r>
              <a:rPr lang="ru-RU" sz="2800" dirty="0" err="1" smtClean="0">
                <a:solidFill>
                  <a:srgbClr val="FFFF00"/>
                </a:solidFill>
              </a:rPr>
              <a:t>панкреонекрозе</a:t>
            </a:r>
            <a:r>
              <a:rPr lang="ru-RU" sz="2800" dirty="0" smtClean="0">
                <a:solidFill>
                  <a:srgbClr val="FFFF00"/>
                </a:solidFill>
              </a:rPr>
              <a:t>)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s-m_Culle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714488"/>
            <a:ext cx="3357587" cy="2786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5000636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С-м</a:t>
            </a:r>
            <a:r>
              <a:rPr lang="ru-RU" dirty="0" smtClean="0">
                <a:solidFill>
                  <a:srgbClr val="FFFF00"/>
                </a:solidFill>
              </a:rPr>
              <a:t>  </a:t>
            </a:r>
            <a:r>
              <a:rPr lang="ru-RU" dirty="0" err="1" smtClean="0">
                <a:solidFill>
                  <a:srgbClr val="FFFF00"/>
                </a:solidFill>
              </a:rPr>
              <a:t>Каллена</a:t>
            </a:r>
            <a:r>
              <a:rPr lang="ru-RU" dirty="0" smtClean="0">
                <a:solidFill>
                  <a:srgbClr val="FFFF00"/>
                </a:solidFill>
              </a:rPr>
              <a:t>  (желтый цвет кожи в области пупка)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s-m_Greya-Ternera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43050"/>
            <a:ext cx="3156131" cy="2643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7686" y="4643446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С-м</a:t>
            </a:r>
            <a:r>
              <a:rPr lang="ru-RU" dirty="0" smtClean="0">
                <a:solidFill>
                  <a:srgbClr val="FFFF00"/>
                </a:solidFill>
              </a:rPr>
              <a:t> Грея - Тернера (синюшные пятка по бокам живота),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на лице и туловище - </a:t>
            </a:r>
            <a:r>
              <a:rPr lang="ru-RU" dirty="0" err="1" smtClean="0">
                <a:solidFill>
                  <a:srgbClr val="FFFF00"/>
                </a:solidFill>
              </a:rPr>
              <a:t>с-м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Мондора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8025" y="500063"/>
            <a:ext cx="8435975" cy="408146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	</a:t>
            </a:r>
            <a:r>
              <a:rPr lang="ru-RU" sz="2800" u="sng" dirty="0" smtClean="0">
                <a:solidFill>
                  <a:srgbClr val="FFFF00"/>
                </a:solidFill>
              </a:rPr>
              <a:t>При жалобах на боли уточняют:</a:t>
            </a:r>
          </a:p>
          <a:p>
            <a:pPr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•  </a:t>
            </a:r>
            <a:r>
              <a:rPr lang="ru-RU" sz="2400" dirty="0" smtClean="0">
                <a:solidFill>
                  <a:srgbClr val="FFFF00"/>
                </a:solidFill>
              </a:rPr>
              <a:t>локализацию ;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•  иррадиацию ;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•  время появления;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•  длительность (постоянная, приступообразная);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•  интенсивность ;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•  характер (ноющая, колющая, режущая, тупая, острая, пульсирующая и т.д.);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•  причину, вызывающую боль (определённое положение тела, движение, дыхание, приём пищи, нервное состояние и т.д.);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  </a:t>
            </a:r>
          </a:p>
          <a:p>
            <a:pPr eaLnBrk="1" hangingPunct="1">
              <a:buFontTx/>
              <a:buNone/>
            </a:pPr>
            <a:endParaRPr lang="ru-RU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-клиника</a:t>
            </a:r>
            <a:endParaRPr lang="ru-RU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857224" y="1357298"/>
          <a:ext cx="7929618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28794" y="328612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Интоксикация</a:t>
            </a:r>
            <a:endParaRPr lang="ru-RU" dirty="0">
              <a:solidFill>
                <a:schemeClr val="bg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-осложнения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285860"/>
            <a:ext cx="7429552" cy="4424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ru-RU" sz="2000" u="sng" dirty="0" smtClean="0">
                <a:solidFill>
                  <a:srgbClr val="FFFF00"/>
                </a:solidFill>
              </a:rPr>
              <a:t>Осложнения острого панкреатита: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Перитонит (ферментативный  </a:t>
            </a:r>
            <a:r>
              <a:rPr lang="ru-RU" sz="2000" dirty="0" err="1" smtClean="0">
                <a:solidFill>
                  <a:srgbClr val="FFFF00"/>
                </a:solidFill>
              </a:rPr>
              <a:t>ассептический</a:t>
            </a:r>
            <a:r>
              <a:rPr lang="ru-RU" sz="2000" dirty="0" smtClean="0">
                <a:solidFill>
                  <a:srgbClr val="FFFF00"/>
                </a:solidFill>
              </a:rPr>
              <a:t> , фибринозно-гнойный )</a:t>
            </a:r>
          </a:p>
          <a:p>
            <a:pPr>
              <a:lnSpc>
                <a:spcPts val="31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• ферментативный гидроторакс;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механическая желтуха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</a:t>
            </a:r>
            <a:r>
              <a:rPr lang="ru-RU" sz="2000" dirty="0" err="1" smtClean="0">
                <a:solidFill>
                  <a:srgbClr val="FFFF00"/>
                </a:solidFill>
              </a:rPr>
              <a:t>перипанкреатический</a:t>
            </a:r>
            <a:r>
              <a:rPr lang="ru-RU" sz="2000" dirty="0" smtClean="0">
                <a:solidFill>
                  <a:srgbClr val="FFFF00"/>
                </a:solidFill>
              </a:rPr>
              <a:t> инфильтрат;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флегмона </a:t>
            </a:r>
            <a:r>
              <a:rPr lang="ru-RU" sz="2000" dirty="0" err="1" smtClean="0">
                <a:solidFill>
                  <a:srgbClr val="FFFF00"/>
                </a:solidFill>
              </a:rPr>
              <a:t>забрюшинной</a:t>
            </a:r>
            <a:r>
              <a:rPr lang="ru-RU" sz="2000" dirty="0" smtClean="0">
                <a:solidFill>
                  <a:srgbClr val="FFFF00"/>
                </a:solidFill>
              </a:rPr>
              <a:t> клетчатки 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</a:t>
            </a:r>
            <a:r>
              <a:rPr lang="ru-RU" sz="2000" dirty="0" err="1" smtClean="0">
                <a:solidFill>
                  <a:srgbClr val="FFFF00"/>
                </a:solidFill>
              </a:rPr>
              <a:t>псевдокиста</a:t>
            </a:r>
            <a:r>
              <a:rPr lang="ru-RU" sz="2000" dirty="0" smtClean="0">
                <a:solidFill>
                  <a:srgbClr val="FFFF00"/>
                </a:solidFill>
              </a:rPr>
              <a:t> (стерильная, инфицированная);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</a:t>
            </a:r>
            <a:r>
              <a:rPr lang="ru-RU" sz="2000" dirty="0" err="1" smtClean="0">
                <a:solidFill>
                  <a:srgbClr val="FFFF00"/>
                </a:solidFill>
              </a:rPr>
              <a:t>аррозивные</a:t>
            </a:r>
            <a:r>
              <a:rPr lang="ru-RU" sz="2000" dirty="0" smtClean="0">
                <a:solidFill>
                  <a:srgbClr val="FFFF00"/>
                </a:solidFill>
              </a:rPr>
              <a:t> кровотечения (внутрибрюшные и в ЖКТ);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острый </a:t>
            </a:r>
            <a:r>
              <a:rPr lang="ru-RU" sz="2000" dirty="0" err="1" smtClean="0">
                <a:solidFill>
                  <a:srgbClr val="FFFF00"/>
                </a:solidFill>
              </a:rPr>
              <a:t>панкреатогенный</a:t>
            </a:r>
            <a:r>
              <a:rPr lang="ru-RU" sz="2000" dirty="0" smtClean="0">
                <a:solidFill>
                  <a:srgbClr val="FFFF00"/>
                </a:solidFill>
              </a:rPr>
              <a:t> сахарный диабет;</a:t>
            </a:r>
          </a:p>
          <a:p>
            <a:pPr>
              <a:lnSpc>
                <a:spcPts val="31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•  свищи (панкреатический или полого органа).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Острый панкреатит -осложнения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285860"/>
            <a:ext cx="7429552" cy="3430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ru-RU" sz="2000" u="sng" dirty="0" smtClean="0">
                <a:solidFill>
                  <a:srgbClr val="FFFF00"/>
                </a:solidFill>
              </a:rPr>
              <a:t>Системные осложнения: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</a:t>
            </a:r>
            <a:r>
              <a:rPr lang="ru-RU" sz="2000" dirty="0" err="1" smtClean="0">
                <a:solidFill>
                  <a:srgbClr val="FFFF00"/>
                </a:solidFill>
              </a:rPr>
              <a:t>панкреатогенный</a:t>
            </a:r>
            <a:r>
              <a:rPr lang="ru-RU" sz="2000" dirty="0" smtClean="0">
                <a:solidFill>
                  <a:srgbClr val="FFFF00"/>
                </a:solidFill>
              </a:rPr>
              <a:t> шок при стерильном </a:t>
            </a:r>
            <a:r>
              <a:rPr lang="ru-RU" sz="2000" dirty="0" err="1" smtClean="0">
                <a:solidFill>
                  <a:srgbClr val="FFFF00"/>
                </a:solidFill>
              </a:rPr>
              <a:t>панкреонекрозе</a:t>
            </a:r>
            <a:r>
              <a:rPr lang="ru-RU" sz="2000" dirty="0" smtClean="0">
                <a:solidFill>
                  <a:srgbClr val="FFFF00"/>
                </a:solidFill>
              </a:rPr>
              <a:t> и его внутрибрюшных осложнениях;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септический (инфекционно-токсический) шок при инфицированном </a:t>
            </a:r>
            <a:r>
              <a:rPr lang="ru-RU" sz="2000" dirty="0" err="1" smtClean="0">
                <a:solidFill>
                  <a:srgbClr val="FFFF00"/>
                </a:solidFill>
              </a:rPr>
              <a:t>панкреонекрозе</a:t>
            </a:r>
            <a:r>
              <a:rPr lang="ru-RU" sz="2000" dirty="0" smtClean="0">
                <a:solidFill>
                  <a:srgbClr val="FFFF00"/>
                </a:solidFill>
              </a:rPr>
              <a:t> и его внутрибрюшных осложнениях;</a:t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• </a:t>
            </a:r>
            <a:r>
              <a:rPr lang="ru-RU" sz="2000" dirty="0" err="1" smtClean="0">
                <a:solidFill>
                  <a:srgbClr val="FFFF00"/>
                </a:solidFill>
              </a:rPr>
              <a:t>полиорганная</a:t>
            </a:r>
            <a:r>
              <a:rPr lang="ru-RU" sz="2000" dirty="0" smtClean="0">
                <a:solidFill>
                  <a:srgbClr val="FFFF00"/>
                </a:solidFill>
              </a:rPr>
              <a:t> недостаточность как при стерильном, так и инфицированном </a:t>
            </a:r>
            <a:r>
              <a:rPr lang="ru-RU" sz="2000" dirty="0" err="1" smtClean="0">
                <a:solidFill>
                  <a:srgbClr val="FFFF00"/>
                </a:solidFill>
              </a:rPr>
              <a:t>панкреонекрозе</a:t>
            </a:r>
            <a:r>
              <a:rPr lang="ru-RU" sz="2000" dirty="0" smtClean="0">
                <a:solidFill>
                  <a:srgbClr val="FFFF00"/>
                </a:solidFill>
              </a:rPr>
              <a:t> и их осложнениях.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ымянный1.bmp"/>
          <p:cNvPicPr>
            <a:picLocks noChangeAspect="1"/>
          </p:cNvPicPr>
          <p:nvPr/>
        </p:nvPicPr>
        <p:blipFill>
          <a:blip r:embed="rId2" cstate="print"/>
          <a:srcRect l="14844" t="22916" r="16406" b="8333"/>
          <a:stretch>
            <a:fillRect/>
          </a:stretch>
        </p:blipFill>
        <p:spPr>
          <a:xfrm>
            <a:off x="1428728" y="928670"/>
            <a:ext cx="6286544" cy="47149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.bmp"/>
          <p:cNvPicPr>
            <a:picLocks noChangeAspect="1"/>
          </p:cNvPicPr>
          <p:nvPr/>
        </p:nvPicPr>
        <p:blipFill>
          <a:blip r:embed="rId2" cstate="print"/>
          <a:srcRect l="22656" t="23958" r="20312" b="17708"/>
          <a:stretch>
            <a:fillRect/>
          </a:stretch>
        </p:blipFill>
        <p:spPr>
          <a:xfrm>
            <a:off x="1643042" y="666405"/>
            <a:ext cx="5929354" cy="454854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3.bmp"/>
          <p:cNvPicPr>
            <a:picLocks noChangeAspect="1"/>
          </p:cNvPicPr>
          <p:nvPr/>
        </p:nvPicPr>
        <p:blipFill>
          <a:blip r:embed="rId2" cstate="print"/>
          <a:srcRect l="21875" t="28125" r="18750" b="14583"/>
          <a:stretch>
            <a:fillRect/>
          </a:stretch>
        </p:blipFill>
        <p:spPr>
          <a:xfrm>
            <a:off x="1428728" y="813053"/>
            <a:ext cx="6215106" cy="447333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4.bmp"/>
          <p:cNvPicPr>
            <a:picLocks noChangeAspect="1"/>
          </p:cNvPicPr>
          <p:nvPr/>
        </p:nvPicPr>
        <p:blipFill>
          <a:blip r:embed="rId2" cstate="print"/>
          <a:srcRect l="17187" t="29167" r="18750" b="11458"/>
          <a:stretch>
            <a:fillRect/>
          </a:stretch>
        </p:blipFill>
        <p:spPr>
          <a:xfrm>
            <a:off x="1643042" y="1071546"/>
            <a:ext cx="5857916" cy="407196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332657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Мезентериальный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тромбоз 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980728"/>
            <a:ext cx="7992888" cy="3200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</a:pPr>
            <a:r>
              <a:rPr lang="ru-RU" sz="1600" dirty="0" smtClean="0">
                <a:solidFill>
                  <a:srgbClr val="FFFF00"/>
                </a:solidFill>
              </a:rPr>
              <a:t>Кишечник человека держится на специальном полотне — брыжейке, сосуды которой снабжают орган кровью. Каждый из этих сосудов (их называют </a:t>
            </a:r>
            <a:r>
              <a:rPr lang="ru-RU" sz="1600" dirty="0" err="1" smtClean="0">
                <a:solidFill>
                  <a:srgbClr val="FFFF00"/>
                </a:solidFill>
              </a:rPr>
              <a:t>мезентериальными</a:t>
            </a:r>
            <a:r>
              <a:rPr lang="ru-RU" sz="1600" dirty="0" smtClean="0">
                <a:solidFill>
                  <a:srgbClr val="FFFF00"/>
                </a:solidFill>
              </a:rPr>
              <a:t>) отвечает за кровоснабжение определенного участка кишечника. </a:t>
            </a:r>
          </a:p>
          <a:p>
            <a:pPr algn="just">
              <a:lnSpc>
                <a:spcPts val="2600"/>
              </a:lnSpc>
            </a:pPr>
            <a:r>
              <a:rPr lang="ru-RU" sz="1600" dirty="0" smtClean="0">
                <a:solidFill>
                  <a:srgbClr val="FFFF00"/>
                </a:solidFill>
              </a:rPr>
              <a:t>При нарушении кровообращения в сосудах брыжейки развивается </a:t>
            </a:r>
            <a:r>
              <a:rPr lang="ru-RU" sz="1600" dirty="0" err="1" smtClean="0">
                <a:solidFill>
                  <a:srgbClr val="FFFF00"/>
                </a:solidFill>
              </a:rPr>
              <a:t>мезентериальный</a:t>
            </a:r>
            <a:r>
              <a:rPr lang="ru-RU" sz="1600" dirty="0" smtClean="0">
                <a:solidFill>
                  <a:srgbClr val="FFFF00"/>
                </a:solidFill>
              </a:rPr>
              <a:t> тромбоз. По сути, это острое состояние является</a:t>
            </a:r>
            <a:r>
              <a:rPr lang="ru-RU" sz="1600" b="1" dirty="0" smtClean="0">
                <a:solidFill>
                  <a:srgbClr val="FFFF00"/>
                </a:solidFill>
              </a:rPr>
              <a:t> </a:t>
            </a:r>
            <a:r>
              <a:rPr lang="ru-RU" sz="1600" b="1" u="sng" dirty="0" smtClean="0">
                <a:solidFill>
                  <a:srgbClr val="FFFF00"/>
                </a:solidFill>
              </a:rPr>
              <a:t>инфарктом кишечника</a:t>
            </a:r>
            <a:r>
              <a:rPr lang="ru-RU" sz="1600" b="1" dirty="0" smtClean="0">
                <a:solidFill>
                  <a:srgbClr val="FFFF00"/>
                </a:solidFill>
              </a:rPr>
              <a:t> </a:t>
            </a:r>
            <a:r>
              <a:rPr lang="ru-RU" sz="1600" dirty="0" smtClean="0">
                <a:solidFill>
                  <a:srgbClr val="FFFF00"/>
                </a:solidFill>
              </a:rPr>
              <a:t>и нередко заканчивается летальным исходом.</a:t>
            </a:r>
            <a:br>
              <a:rPr lang="ru-RU" sz="1600" dirty="0" smtClean="0">
                <a:solidFill>
                  <a:srgbClr val="FFFF00"/>
                </a:solidFill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026" name="Picture 2" descr="C:\Users\1\Desktop\tromboz-mezenterialnyh-sosud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573016"/>
            <a:ext cx="3048000" cy="21812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42860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Мезентериальный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тромбоз - причины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1\Desktop\578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536504" cy="3600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36096" y="1340768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Эмболии (аритмии, ОИМ, стеноз МК)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Стеноз атеросклеротический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Опухоли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Падение АД при сердечной недостаточности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FFFF00"/>
                </a:solidFill>
              </a:rPr>
              <a:t>Операции на аорте при извлечении тромба (синдром обкрадывания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7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Мезентериальный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тромбоз – клинические формы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980728"/>
            <a:ext cx="7992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rgbClr val="FFFF00"/>
                </a:solidFill>
              </a:rPr>
              <a:t>Декомпенсированная</a:t>
            </a:r>
            <a:r>
              <a:rPr lang="ru-RU" i="1" dirty="0" smtClean="0">
                <a:solidFill>
                  <a:srgbClr val="FFFF00"/>
                </a:solidFill>
              </a:rPr>
              <a:t> ишемия</a:t>
            </a:r>
            <a:r>
              <a:rPr lang="ru-RU" dirty="0" smtClean="0">
                <a:solidFill>
                  <a:srgbClr val="FFFF00"/>
                </a:solidFill>
              </a:rPr>
              <a:t> —абсолютная ишемия, при ней могут наступить необратимые явления, если время для восстановления кровотока будет упущено. Промежуток времени до 2-х часов считается </a:t>
            </a:r>
            <a:r>
              <a:rPr lang="ru-RU" i="1" dirty="0" smtClean="0">
                <a:solidFill>
                  <a:srgbClr val="FFFF00"/>
                </a:solidFill>
              </a:rPr>
              <a:t>фазой обратимых изменений</a:t>
            </a:r>
            <a:r>
              <a:rPr lang="ru-RU" dirty="0" smtClean="0">
                <a:solidFill>
                  <a:srgbClr val="FFFF00"/>
                </a:solidFill>
              </a:rPr>
              <a:t>. Фаза длительностью в 4-6 часов не всегда обратима, прогноз неблагоприятный, так как по истечении этого времени неизбежно наступает </a:t>
            </a:r>
            <a:r>
              <a:rPr lang="ru-RU" dirty="0" smtClean="0">
                <a:solidFill>
                  <a:srgbClr val="FFFF00"/>
                </a:solidFill>
                <a:hlinkClick r:id="rId2"/>
              </a:rPr>
              <a:t>гангрена кишки</a:t>
            </a:r>
            <a:r>
              <a:rPr lang="ru-RU" dirty="0" smtClean="0">
                <a:solidFill>
                  <a:srgbClr val="FFFF00"/>
                </a:solidFill>
              </a:rPr>
              <a:t> .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i="1" dirty="0" err="1" smtClean="0">
                <a:solidFill>
                  <a:srgbClr val="FFFF00"/>
                </a:solidFill>
              </a:rPr>
              <a:t>Субкомпенсированная</a:t>
            </a:r>
            <a:r>
              <a:rPr lang="ru-RU" i="1" dirty="0" smtClean="0">
                <a:solidFill>
                  <a:srgbClr val="FFFF00"/>
                </a:solidFill>
              </a:rPr>
              <a:t> ишемия - </a:t>
            </a:r>
            <a:r>
              <a:rPr lang="ru-RU" dirty="0" smtClean="0">
                <a:solidFill>
                  <a:srgbClr val="FFFF00"/>
                </a:solidFill>
              </a:rPr>
              <a:t>обеспечивается коллатеральный кровоток и в этом случае симптомы тромбоза кишечника (его сосудов) напоминают хроническую форму.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i="1" dirty="0" smtClean="0">
                <a:solidFill>
                  <a:srgbClr val="FFFF00"/>
                </a:solidFill>
              </a:rPr>
              <a:t>Компенсированная форма</a:t>
            </a:r>
            <a:r>
              <a:rPr lang="ru-RU" dirty="0" smtClean="0">
                <a:solidFill>
                  <a:srgbClr val="FFFF00"/>
                </a:solidFill>
              </a:rPr>
              <a:t> - представляет собой хроническую ишемию кишечника, когда коллатерали полностью берут на себя заботу о магистральном кровотоке, клиника может отсутствовать.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Боли в животе - причины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717675"/>
            <a:ext cx="8715375" cy="32242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>		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857224" y="1357298"/>
          <a:ext cx="7500990" cy="438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7667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Мезентериальный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тромбоз – стадии: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187624" y="1124744"/>
          <a:ext cx="6984776" cy="43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7667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Мезентериальный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тромбоз – клиника: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043608" y="1397000"/>
          <a:ext cx="65763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04664"/>
            <a:ext cx="77768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Боль в животе при </a:t>
            </a:r>
            <a:r>
              <a:rPr lang="ru-RU" sz="2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мезентериальном</a:t>
            </a:r>
            <a:r>
              <a:rPr lang="ru-RU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тромбозе:</a:t>
            </a:r>
          </a:p>
          <a:p>
            <a:endParaRPr lang="ru-RU" sz="2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124744"/>
            <a:ext cx="741682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Внезапно возникшая</a:t>
            </a:r>
          </a:p>
          <a:p>
            <a:pPr algn="just" eaLnBrk="1" hangingPunct="1">
              <a:lnSpc>
                <a:spcPts val="30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Часто интенсивная, схваткообразная</a:t>
            </a:r>
          </a:p>
          <a:p>
            <a:pPr algn="just" eaLnBrk="1" hangingPunct="1">
              <a:lnSpc>
                <a:spcPts val="30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Больные кричат, беспокойны</a:t>
            </a:r>
          </a:p>
          <a:p>
            <a:pPr algn="just" eaLnBrk="1" hangingPunct="1">
              <a:lnSpc>
                <a:spcPts val="30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Без определённой локализации</a:t>
            </a:r>
          </a:p>
          <a:p>
            <a:pPr algn="just" eaLnBrk="1" hangingPunct="1">
              <a:lnSpc>
                <a:spcPts val="30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Часто сопровождается симптомами шока (бледные, холодные кожные покровы, падение АД, тахикардия)</a:t>
            </a:r>
          </a:p>
          <a:p>
            <a:pPr algn="just" eaLnBrk="1" hangingPunct="1">
              <a:lnSpc>
                <a:spcPts val="3000"/>
              </a:lnSpc>
              <a:buFontTx/>
              <a:buChar char="•"/>
            </a:pPr>
            <a:endParaRPr lang="ru-RU" sz="2400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Char char="•"/>
            </a:pPr>
            <a:endParaRPr lang="ru-RU" sz="2400" b="1" dirty="0" smtClean="0">
              <a:solidFill>
                <a:srgbClr val="FFFF00"/>
              </a:solidFill>
            </a:endParaRPr>
          </a:p>
          <a:p>
            <a:pPr eaLnBrk="1" hangingPunct="1"/>
            <a:endParaRPr lang="ru-RU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735649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633670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5"/>
            <a:ext cx="7056784" cy="563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Прободная язва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55" y="1674845"/>
            <a:ext cx="5635690" cy="350831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1285860"/>
            <a:ext cx="80724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solidFill>
                  <a:srgbClr val="FFFF00"/>
                </a:solidFill>
              </a:rPr>
              <a:t>Обострение воспалительного процесса в пораженной области;</a:t>
            </a:r>
          </a:p>
          <a:p>
            <a:pPr>
              <a:buFontTx/>
              <a:buChar char="-"/>
            </a:pPr>
            <a:endParaRPr lang="ru-RU" sz="800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FFFF00"/>
                </a:solidFill>
              </a:rPr>
              <a:t>Повышение внутрибрюшного давления из-за физической нагрузки;</a:t>
            </a:r>
          </a:p>
          <a:p>
            <a:pPr>
              <a:buFontTx/>
              <a:buChar char="-"/>
            </a:pPr>
            <a:endParaRPr lang="ru-RU" sz="800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FFFF00"/>
                </a:solidFill>
              </a:rPr>
              <a:t>Переедание или несоблюдение диеты;</a:t>
            </a:r>
          </a:p>
          <a:p>
            <a:pPr>
              <a:buFontTx/>
              <a:buChar char="-"/>
            </a:pPr>
            <a:endParaRPr lang="ru-RU" sz="800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FFFF00"/>
                </a:solidFill>
              </a:rPr>
              <a:t>Умственные и эмоциональные перенапряжения;</a:t>
            </a:r>
          </a:p>
          <a:p>
            <a:pPr>
              <a:buFontTx/>
              <a:buChar char="-"/>
            </a:pPr>
            <a:endParaRPr lang="ru-RU" sz="800" dirty="0" smtClean="0">
              <a:solidFill>
                <a:srgbClr val="FFFF00"/>
              </a:solidFill>
            </a:endParaRPr>
          </a:p>
          <a:p>
            <a:r>
              <a:rPr lang="ru-RU" sz="2400" dirty="0" smtClean="0">
                <a:solidFill>
                  <a:srgbClr val="FFFF00"/>
                </a:solidFill>
              </a:rPr>
              <a:t>- Прием внутрь салициловой кислоты или лечение </a:t>
            </a:r>
            <a:r>
              <a:rPr lang="ru-RU" sz="2400" dirty="0" err="1" smtClean="0">
                <a:solidFill>
                  <a:srgbClr val="FFFF00"/>
                </a:solidFill>
              </a:rPr>
              <a:t>глюкокортикоидами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Причины прободной язвы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2" descr="Рисунок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0232" y="857232"/>
            <a:ext cx="1986682" cy="1962364"/>
          </a:xfrm>
        </p:spPr>
      </p:pic>
      <p:pic>
        <p:nvPicPr>
          <p:cNvPr id="8" name="Содержимое 7" descr="Рисунок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29058" y="857232"/>
            <a:ext cx="1975104" cy="1857388"/>
          </a:xfrm>
        </p:spPr>
      </p:pic>
      <p:pic>
        <p:nvPicPr>
          <p:cNvPr id="10" name="Рисунок 9" descr="Рисунок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2786058"/>
            <a:ext cx="1304436" cy="2129307"/>
          </a:xfrm>
          <a:prstGeom prst="rect">
            <a:avLst/>
          </a:prstGeom>
        </p:spPr>
      </p:pic>
      <p:pic>
        <p:nvPicPr>
          <p:cNvPr id="11" name="Рисунок 10" descr="Рисунок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16" y="2786058"/>
            <a:ext cx="2670048" cy="210312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500042"/>
            <a:ext cx="8858280" cy="5072098"/>
          </a:xfrm>
        </p:spPr>
        <p:txBody>
          <a:bodyPr/>
          <a:lstStyle/>
          <a:p>
            <a:r>
              <a:rPr lang="ru-RU" sz="28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 в </a:t>
            </a:r>
            <a:r>
              <a:rPr lang="ru-RU" sz="2800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эпигастральной</a:t>
            </a:r>
            <a:r>
              <a:rPr lang="ru-RU" sz="28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области 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основным симптомом язвы.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При локализации язвы в желудке боли возникают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еды 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При локализации язвы в двенадцатиперстной кишке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-«голодные боли»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 которых боль возникает натощак, </a:t>
            </a: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а принятие пищи приносит облегчение боли.</a:t>
            </a:r>
          </a:p>
          <a:p>
            <a:pPr>
              <a:buNone/>
            </a:pPr>
            <a:endParaRPr lang="ru-RU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7210" lvl="1" indent="0">
              <a:buNone/>
            </a:pPr>
            <a:r>
              <a:rPr lang="ru-RU" sz="2400" u="sng" dirty="0" smtClean="0">
                <a:solidFill>
                  <a:srgbClr val="FFFF00"/>
                </a:solidFill>
              </a:rPr>
              <a:t>Другими симптомами </a:t>
            </a:r>
            <a:r>
              <a:rPr lang="ru-RU" sz="2400" dirty="0" smtClean="0">
                <a:solidFill>
                  <a:srgbClr val="FFFF00"/>
                </a:solidFill>
              </a:rPr>
              <a:t>язвенной болезни могут быть: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- кислая отрыжка или изжога;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- снижение массы тела;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- рвота и тошнота после еды.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Висцеральная боль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285728"/>
            <a:ext cx="8072466" cy="499588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>	</a:t>
            </a:r>
          </a:p>
          <a:p>
            <a:pPr eaLnBrk="1" hangingPunct="1">
              <a:buFontTx/>
              <a:buNone/>
            </a:pPr>
            <a:endParaRPr lang="ru-RU" sz="800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srgbClr val="FFFF00"/>
                </a:solidFill>
              </a:rPr>
              <a:t>	</a:t>
            </a:r>
            <a:r>
              <a:rPr lang="ru-RU" sz="2600" dirty="0" smtClean="0">
                <a:solidFill>
                  <a:srgbClr val="FFFF00"/>
                </a:solidFill>
              </a:rPr>
              <a:t>Обычно она тупая или схваткообразная, без строгой локализации.</a:t>
            </a:r>
          </a:p>
          <a:p>
            <a:pPr algn="just" eaLnBrk="1" hangingPunct="1">
              <a:buFontTx/>
              <a:buNone/>
            </a:pPr>
            <a:r>
              <a:rPr lang="ru-RU" sz="2600" dirty="0" smtClean="0">
                <a:solidFill>
                  <a:srgbClr val="FFFF00"/>
                </a:solidFill>
              </a:rPr>
              <a:t>    Протекает с выраженными вегетативными реакциями: слабостью, потливостью, тошнотой, рвотой, кожными реакциями,  </a:t>
            </a:r>
            <a:r>
              <a:rPr lang="ru-RU" sz="2600" dirty="0" err="1" smtClean="0">
                <a:solidFill>
                  <a:srgbClr val="FFFF00"/>
                </a:solidFill>
              </a:rPr>
              <a:t>сердечно-сосудистыми</a:t>
            </a:r>
            <a:r>
              <a:rPr lang="ru-RU" sz="2600" dirty="0" smtClean="0">
                <a:solidFill>
                  <a:srgbClr val="FFFF00"/>
                </a:solidFill>
              </a:rPr>
              <a:t> реакциями: повышением или снижением АД, учащением или </a:t>
            </a:r>
            <a:r>
              <a:rPr lang="ru-RU" sz="2600" dirty="0" err="1" smtClean="0">
                <a:solidFill>
                  <a:srgbClr val="FFFF00"/>
                </a:solidFill>
              </a:rPr>
              <a:t>урежением</a:t>
            </a:r>
            <a:r>
              <a:rPr lang="ru-RU" sz="2600" dirty="0" smtClean="0">
                <a:solidFill>
                  <a:srgbClr val="FFFF00"/>
                </a:solidFill>
              </a:rPr>
              <a:t> пульса; «беспокойством» - пациент постоянно меняет положение.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428604"/>
            <a:ext cx="6500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ctr"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Стадии прободной язвы: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1285860"/>
            <a:ext cx="807249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FF00"/>
                </a:solidFill>
              </a:rPr>
              <a:t>«Стадия болевого шока» (длится около 6 часов);</a:t>
            </a:r>
          </a:p>
          <a:p>
            <a:endParaRPr lang="ru-RU" sz="2600" dirty="0" smtClean="0">
              <a:solidFill>
                <a:srgbClr val="FFFF00"/>
              </a:solidFill>
            </a:endParaRPr>
          </a:p>
          <a:p>
            <a:r>
              <a:rPr lang="ru-RU" sz="2600" dirty="0" smtClean="0">
                <a:solidFill>
                  <a:srgbClr val="FFFF00"/>
                </a:solidFill>
              </a:rPr>
              <a:t>Мнимое улучшение (возникает через 5-6 часов);</a:t>
            </a:r>
          </a:p>
          <a:p>
            <a:endParaRPr lang="ru-RU" sz="2600" dirty="0" smtClean="0">
              <a:solidFill>
                <a:srgbClr val="FFFF00"/>
              </a:solidFill>
            </a:endParaRPr>
          </a:p>
          <a:p>
            <a:r>
              <a:rPr lang="ru-RU" sz="2600" dirty="0" smtClean="0">
                <a:solidFill>
                  <a:srgbClr val="FFFF00"/>
                </a:solidFill>
              </a:rPr>
              <a:t>Стадия перитонита (начинается через 10-12 часов).</a:t>
            </a:r>
            <a:endParaRPr lang="ru-RU" sz="2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5357850" cy="4671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Прикрытая перфорация язвы </a:t>
            </a:r>
            <a:r>
              <a:rPr lang="ru-RU" sz="2000" dirty="0" smtClean="0">
                <a:solidFill>
                  <a:srgbClr val="FFFF00"/>
                </a:solidFill>
              </a:rPr>
              <a:t>— вариант , при котором об­разовавшееся отверстие в 12 п.к. или в желудке через некоторое время после перфорации прикрывается пленками фибрина, соседним органом (печенью, большим сальником и др.), иногда закрывается изнутри кусочком пищи или складкой слизи­стой оболочки.</a:t>
            </a:r>
          </a:p>
          <a:p>
            <a:pPr>
              <a:lnSpc>
                <a:spcPts val="30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 Чаще прикрытая перфорация наблюдается при локализации язвы на передней стенке 12 п.к.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3" name="Picture 2" descr="C:\Users\Хандрит\Desktop\дневник\портфолио\язва\img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14" y="1000108"/>
            <a:ext cx="3075128" cy="2733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71480"/>
            <a:ext cx="593886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85728"/>
            <a:ext cx="5835184" cy="560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571480"/>
            <a:ext cx="592935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04664"/>
            <a:ext cx="77768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Боль в животе при гинекологической патологии</a:t>
            </a:r>
          </a:p>
          <a:p>
            <a:endParaRPr lang="ru-RU" sz="2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052736"/>
            <a:ext cx="7416824" cy="4668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400" u="sng" dirty="0" smtClean="0">
                <a:solidFill>
                  <a:srgbClr val="FFFF00"/>
                </a:solidFill>
              </a:rPr>
              <a:t>Основные симптомы:</a:t>
            </a:r>
          </a:p>
          <a:p>
            <a:pPr algn="just" eaLnBrk="1" hangingPunct="1"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Болевой синдром</a:t>
            </a:r>
          </a:p>
          <a:p>
            <a:pPr algn="just" eaLnBrk="1" hangingPunct="1"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Кровянистые выделения из половых путей</a:t>
            </a:r>
          </a:p>
          <a:p>
            <a:pPr algn="just" eaLnBrk="1" hangingPunct="1"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Напряжение  живота</a:t>
            </a:r>
          </a:p>
          <a:p>
            <a:pPr algn="just" eaLnBrk="1" hangingPunct="1">
              <a:buFontTx/>
              <a:buChar char="•"/>
            </a:pPr>
            <a:endParaRPr lang="ru-RU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ru-RU" sz="2400" u="sng" dirty="0" smtClean="0">
                <a:solidFill>
                  <a:srgbClr val="FFFF00"/>
                </a:solidFill>
              </a:rPr>
              <a:t>Дополнительные симптомы:</a:t>
            </a:r>
          </a:p>
          <a:p>
            <a:pPr algn="just" eaLnBrk="1" hangingPunct="1"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Тошнота, рвота</a:t>
            </a:r>
          </a:p>
          <a:p>
            <a:pPr algn="just" eaLnBrk="1" hangingPunct="1"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Слабость, головокружение</a:t>
            </a:r>
          </a:p>
          <a:p>
            <a:pPr algn="just" eaLnBrk="1" hangingPunct="1">
              <a:buFontTx/>
              <a:buChar char="•"/>
            </a:pPr>
            <a:r>
              <a:rPr lang="ru-RU" sz="2400" dirty="0" err="1" smtClean="0">
                <a:solidFill>
                  <a:srgbClr val="FFFF00"/>
                </a:solidFill>
              </a:rPr>
              <a:t>Коллаптоидное</a:t>
            </a:r>
            <a:r>
              <a:rPr lang="ru-RU" sz="2400" dirty="0" smtClean="0">
                <a:solidFill>
                  <a:srgbClr val="FFFF00"/>
                </a:solidFill>
              </a:rPr>
              <a:t> состояние</a:t>
            </a:r>
          </a:p>
          <a:p>
            <a:pPr algn="just" eaLnBrk="1" hangingPunct="1"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Сухость во рту</a:t>
            </a:r>
          </a:p>
          <a:p>
            <a:pPr algn="just" eaLnBrk="1" hangingPunct="1">
              <a:buFontTx/>
              <a:buChar char="•"/>
            </a:pPr>
            <a:r>
              <a:rPr lang="ru-RU" sz="2400" dirty="0" err="1" smtClean="0">
                <a:solidFill>
                  <a:srgbClr val="FFFF00"/>
                </a:solidFill>
              </a:rPr>
              <a:t>Дизурические</a:t>
            </a:r>
            <a:r>
              <a:rPr lang="ru-RU" sz="2400" dirty="0" smtClean="0">
                <a:solidFill>
                  <a:srgbClr val="FFFF00"/>
                </a:solidFill>
              </a:rPr>
              <a:t> расстройства</a:t>
            </a:r>
          </a:p>
          <a:p>
            <a:pPr algn="just" eaLnBrk="1" hangingPunct="1"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Повышение температуры тела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04664"/>
            <a:ext cx="777686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Боль в животе при гинекологической патологии</a:t>
            </a:r>
          </a:p>
          <a:p>
            <a:endParaRPr lang="ru-RU" sz="2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ru-RU" sz="2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844824"/>
            <a:ext cx="74168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600" u="sng" dirty="0" smtClean="0">
                <a:solidFill>
                  <a:srgbClr val="FFFF00"/>
                </a:solidFill>
              </a:rPr>
              <a:t>Иррадиация (!):</a:t>
            </a:r>
          </a:p>
          <a:p>
            <a:pPr eaLnBrk="1" hangingPunct="1"/>
            <a:endParaRPr lang="ru-RU" sz="2600" u="sng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Char char="•"/>
            </a:pPr>
            <a:r>
              <a:rPr lang="ru-RU" sz="2600" dirty="0" smtClean="0">
                <a:solidFill>
                  <a:srgbClr val="FFFF00"/>
                </a:solidFill>
              </a:rPr>
              <a:t>В поясничную область;</a:t>
            </a:r>
          </a:p>
          <a:p>
            <a:pPr algn="just" eaLnBrk="1" hangingPunct="1">
              <a:buFontTx/>
              <a:buChar char="•"/>
            </a:pPr>
            <a:endParaRPr lang="ru-RU" sz="2600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Char char="•"/>
            </a:pPr>
            <a:r>
              <a:rPr lang="ru-RU" sz="2600" dirty="0" smtClean="0">
                <a:solidFill>
                  <a:srgbClr val="FFFF00"/>
                </a:solidFill>
              </a:rPr>
              <a:t>В прямую кишку</a:t>
            </a:r>
          </a:p>
          <a:p>
            <a:pPr algn="just" eaLnBrk="1" hangingPunct="1">
              <a:buFontTx/>
              <a:buChar char="•"/>
            </a:pPr>
            <a:endParaRPr lang="ru-RU" sz="2600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Char char="•"/>
            </a:pPr>
            <a:r>
              <a:rPr lang="ru-RU" sz="2600" dirty="0" smtClean="0">
                <a:solidFill>
                  <a:srgbClr val="FFFF00"/>
                </a:solidFill>
              </a:rPr>
              <a:t>В область внутренней поверхности бедра</a:t>
            </a:r>
          </a:p>
          <a:p>
            <a:pPr algn="just" eaLnBrk="1" hangingPunct="1">
              <a:buFontTx/>
              <a:buChar char="•"/>
            </a:pPr>
            <a:endParaRPr lang="ru-RU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76672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«Острый живот» при гинекологической патологии</a:t>
            </a:r>
            <a:endParaRPr lang="ru-RU" sz="2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052736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ru-RU" sz="2400" b="1" dirty="0" smtClean="0">
              <a:solidFill>
                <a:srgbClr val="FFFF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115616" y="1196752"/>
          <a:ext cx="72008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76672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«Острый живот» при гинекологической патологии</a:t>
            </a:r>
            <a:endParaRPr lang="ru-RU" sz="2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052736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ru-RU" sz="2400" b="1" dirty="0" smtClean="0">
              <a:solidFill>
                <a:srgbClr val="FFFF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115616" y="1196752"/>
          <a:ext cx="741682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76672"/>
            <a:ext cx="7776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«Острый живот» при гинекологической патологии</a:t>
            </a:r>
            <a:endParaRPr lang="ru-RU" sz="2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052736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ru-RU" sz="2400" b="1" dirty="0" smtClean="0">
              <a:solidFill>
                <a:srgbClr val="FFFF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115616" y="1196752"/>
          <a:ext cx="72008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Висцеральная боль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500042"/>
            <a:ext cx="8086752" cy="4781571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dirty="0" smtClean="0"/>
          </a:p>
          <a:p>
            <a:pPr eaLnBrk="1" hangingPunct="1">
              <a:buFontTx/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srgbClr val="FFFF00"/>
                </a:solidFill>
              </a:rPr>
              <a:t>	</a:t>
            </a:r>
            <a:endParaRPr lang="ru-RU" sz="26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500034" y="642918"/>
          <a:ext cx="828680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8991600" cy="581744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FFFF00"/>
                </a:solidFill>
              </a:rPr>
              <a:t>Болевой синдром при гинекологических заболеваниях</a:t>
            </a:r>
          </a:p>
        </p:txBody>
      </p:sp>
      <p:graphicFrame>
        <p:nvGraphicFramePr>
          <p:cNvPr id="47142" name="Group 1062"/>
          <p:cNvGraphicFramePr>
            <a:graphicFrameLocks noGrp="1"/>
          </p:cNvGraphicFramePr>
          <p:nvPr>
            <p:ph type="tbl" idx="1"/>
          </p:nvPr>
        </p:nvGraphicFramePr>
        <p:xfrm>
          <a:off x="395536" y="980728"/>
          <a:ext cx="8496944" cy="510018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950334"/>
                <a:gridCol w="4546610"/>
              </a:tblGrid>
              <a:tr h="396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Причина болей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Характер болевого синдрома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17" marB="45717" horzOverflow="overflow"/>
                </a:tc>
              </a:tr>
              <a:tr h="948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Трубная беременность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(по типу трубного аборта)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Схваткообразные боли внизу живота, больше с пораженной стороны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17" marB="45717" horzOverflow="overflow"/>
                </a:tc>
              </a:tr>
              <a:tr h="11705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Трубная беременность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(разрыв маточной трубы)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Внезапно появляющиеся острые боли внизу живота, часто сопровождающиеся тошнотой и рвотой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17" marB="45717" horzOverflow="overflow"/>
                </a:tc>
              </a:tr>
              <a:tr h="116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Перекрут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ножки опухоли яичника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Резкие боли внизу живота, часто сопровождающиеся тошнотой и рвотой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17" marB="45717" horzOverflow="overflow"/>
                </a:tc>
              </a:tr>
              <a:tr h="12263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Некроз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миоматозного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 узла</a:t>
                      </a: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S PGothic" pitchFamily="34" charset="-128"/>
                        </a:rPr>
                        <a:t>Постепенно нарастающие боли внизу живота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17" marB="45717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158417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  <a:effectLst/>
              </a:rPr>
              <a:t>Внематочная беременность – 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расположение плодного яйца вне полости матки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0689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96008" y="32213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564904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eaLnBrk="1" hangingPunct="1"/>
            <a:r>
              <a:rPr lang="ru-RU" sz="2800" dirty="0" smtClean="0">
                <a:solidFill>
                  <a:srgbClr val="FFFF00"/>
                </a:solidFill>
              </a:rPr>
              <a:t>Частота – от 0,8 до 2,4% среди всех беременностей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158417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  <a:effectLst/>
              </a:rPr>
              <a:t>Внематочная беременность 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0689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96008" y="32213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564904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eaLnBrk="1" hangingPunct="1"/>
            <a:endParaRPr lang="ru-RU" sz="3200" b="1" dirty="0" smtClean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1\Desktop\Vnemat_berem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060848"/>
            <a:ext cx="605914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158417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  <a:effectLst/>
              </a:rPr>
              <a:t>Внематочная беременность  прерывание 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0689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96008" y="32213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564904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eaLnBrk="1" hangingPunct="1"/>
            <a:endParaRPr lang="ru-RU" sz="3200" b="1" dirty="0" smtClean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1\Desktop\8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4824536" cy="37444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44208" y="26369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Разрыв трубы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472514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Трубный аборт 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108012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Разрыв  трубы клиника: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0689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96008" y="32213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564904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eaLnBrk="1" hangingPunct="1"/>
            <a:endParaRPr lang="ru-RU" sz="3200" b="1" dirty="0" smtClean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227687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1556792"/>
            <a:ext cx="7344816" cy="3865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eaLnBrk="1" hangingPunct="1">
              <a:lnSpc>
                <a:spcPts val="33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Острое начало на фоне общего благополучия, задержки менструации </a:t>
            </a:r>
          </a:p>
          <a:p>
            <a:pPr marL="609600" indent="-609600" algn="just" eaLnBrk="1" hangingPunct="1">
              <a:lnSpc>
                <a:spcPts val="33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Сильные боли внизу живота</a:t>
            </a:r>
          </a:p>
          <a:p>
            <a:pPr marL="609600" indent="-609600" algn="just" eaLnBrk="1" hangingPunct="1">
              <a:lnSpc>
                <a:spcPts val="33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Снижение АД, частый пульс, холодный пот, возможна потеря сознания, </a:t>
            </a:r>
            <a:r>
              <a:rPr lang="ru-RU" sz="2400" dirty="0" err="1" smtClean="0">
                <a:solidFill>
                  <a:srgbClr val="FFFF00"/>
                </a:solidFill>
              </a:rPr>
              <a:t>коллаптоидное</a:t>
            </a:r>
            <a:r>
              <a:rPr lang="ru-RU" sz="2400" dirty="0" smtClean="0">
                <a:solidFill>
                  <a:srgbClr val="FFFF00"/>
                </a:solidFill>
              </a:rPr>
              <a:t> состояние</a:t>
            </a:r>
          </a:p>
          <a:p>
            <a:pPr marL="609600" indent="-609600" algn="just" eaLnBrk="1" hangingPunct="1">
              <a:lnSpc>
                <a:spcPts val="33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Тошнота, бледность кожных покровов</a:t>
            </a:r>
          </a:p>
          <a:p>
            <a:pPr marL="609600" indent="-609600" algn="just" eaLnBrk="1" hangingPunct="1">
              <a:lnSpc>
                <a:spcPts val="33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Положительные симптомы раздражения брюшины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108012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  <a:effectLst/>
              </a:rPr>
              <a:t>Трубный аборт:</a:t>
            </a:r>
            <a:endParaRPr lang="ru-RU" sz="2800" dirty="0">
              <a:solidFill>
                <a:srgbClr val="FFFF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0689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96008" y="32213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564904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eaLnBrk="1" hangingPunct="1"/>
            <a:endParaRPr lang="ru-RU" sz="3200" b="1" dirty="0" smtClean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227687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1556792"/>
            <a:ext cx="7344816" cy="2890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eaLnBrk="1" hangingPunct="1">
              <a:lnSpc>
                <a:spcPts val="37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Приступообразные боли внизу живота (чаще на стороне поражения) </a:t>
            </a:r>
          </a:p>
          <a:p>
            <a:pPr marL="609600" indent="-609600" algn="just" eaLnBrk="1" hangingPunct="1">
              <a:lnSpc>
                <a:spcPts val="37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Кровянистые ведения из половых путей</a:t>
            </a:r>
          </a:p>
          <a:p>
            <a:pPr marL="609600" indent="-609600" algn="just" eaLnBrk="1" hangingPunct="1">
              <a:lnSpc>
                <a:spcPts val="37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Клинические признаки беременности</a:t>
            </a:r>
          </a:p>
          <a:p>
            <a:pPr marL="609600" indent="-609600" algn="just" eaLnBrk="1" hangingPunct="1">
              <a:lnSpc>
                <a:spcPts val="37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Медленное развитие заболевания</a:t>
            </a:r>
          </a:p>
          <a:p>
            <a:pPr marL="609600" indent="-609600" algn="just" eaLnBrk="1" hangingPunct="1">
              <a:lnSpc>
                <a:spcPts val="3700"/>
              </a:lnSpc>
              <a:buFontTx/>
              <a:buChar char="•"/>
            </a:pPr>
            <a:endParaRPr lang="ru-RU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1080120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Апоплексия яичника </a:t>
            </a:r>
            <a:b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(разрыв желтого тела):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0689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96008" y="322136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564904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eaLnBrk="1" hangingPunct="1"/>
            <a:endParaRPr lang="ru-RU" sz="3200" b="1" dirty="0" smtClean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227687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1700808"/>
            <a:ext cx="7776864" cy="405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 eaLnBrk="1" hangingPunct="1">
              <a:lnSpc>
                <a:spcPts val="34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Острые интенсивные боли в животе появляются в середине или во второй половине менструального цикла</a:t>
            </a:r>
          </a:p>
          <a:p>
            <a:pPr marL="609600" indent="-609600" algn="just" eaLnBrk="1" hangingPunct="1">
              <a:lnSpc>
                <a:spcPts val="34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Слабость, головокружение, тошнота, иногда рвота, холодный пот, обморочное состояние</a:t>
            </a:r>
          </a:p>
          <a:p>
            <a:pPr marL="609600" indent="-609600" algn="just" eaLnBrk="1" hangingPunct="1">
              <a:lnSpc>
                <a:spcPts val="34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Тахикардия</a:t>
            </a:r>
          </a:p>
          <a:p>
            <a:pPr marL="609600" indent="-609600" algn="just" eaLnBrk="1" hangingPunct="1">
              <a:lnSpc>
                <a:spcPts val="3400"/>
              </a:lnSpc>
              <a:buFontTx/>
              <a:buChar char="•"/>
            </a:pPr>
            <a:r>
              <a:rPr lang="ru-RU" sz="2400" dirty="0" smtClean="0">
                <a:solidFill>
                  <a:srgbClr val="FFFF00"/>
                </a:solidFill>
              </a:rPr>
              <a:t>Симптомы раздражения брюшины, может быть вздутие живота</a:t>
            </a:r>
          </a:p>
          <a:p>
            <a:pPr marL="609600" indent="-609600" algn="just" eaLnBrk="1" hangingPunct="1">
              <a:lnSpc>
                <a:spcPts val="3700"/>
              </a:lnSpc>
              <a:buFontTx/>
              <a:buChar char="•"/>
            </a:pPr>
            <a:endParaRPr lang="ru-RU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1412776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 ЗА ВНИМАНИЕ!</a:t>
            </a:r>
          </a:p>
          <a:p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1\Desktop\dusha_clip_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077072"/>
            <a:ext cx="1714500" cy="16192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8582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Париетальная (соматическая )  боль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282" y="428604"/>
            <a:ext cx="8572560" cy="4781551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dirty="0" smtClean="0"/>
          </a:p>
          <a:p>
            <a:pPr algn="just" eaLnBrk="1" hangingPunct="1">
              <a:buFontTx/>
              <a:buNone/>
            </a:pPr>
            <a:r>
              <a:rPr lang="ru-RU" dirty="0" smtClean="0"/>
              <a:t>	</a:t>
            </a:r>
            <a:r>
              <a:rPr lang="ru-RU" sz="2800" i="1" dirty="0" smtClean="0">
                <a:solidFill>
                  <a:srgbClr val="FFFF00"/>
                </a:solidFill>
              </a:rPr>
              <a:t> </a:t>
            </a:r>
            <a:r>
              <a:rPr lang="ru-RU" sz="2800" dirty="0" smtClean="0">
                <a:solidFill>
                  <a:srgbClr val="FFFF00"/>
                </a:solidFill>
              </a:rPr>
              <a:t>Развивается вследствие раздражения париетальной брюшины и чаще локализована соответственно анатомическому расположению органа. </a:t>
            </a:r>
          </a:p>
          <a:p>
            <a:pPr algn="just" eaLnBrk="1" hangingPunct="1">
              <a:buFontTx/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      Пациенты «затаиваются», избегают резких движений, плохо переносят   транспортировку.</a:t>
            </a:r>
            <a:endParaRPr lang="ru-RU" sz="26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ершина горы">
  <a:themeElements>
    <a:clrScheme name="Вершина горы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Вершина го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2531</TotalTime>
  <Words>1832</Words>
  <Application>Microsoft Office PowerPoint</Application>
  <PresentationFormat>Экран (4:3)</PresentationFormat>
  <Paragraphs>400</Paragraphs>
  <Slides>87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Вершина горы</vt:lpstr>
      <vt:lpstr>               Тема: «Острый живот»      Курсы повышения  квалификации фельдшеров </vt:lpstr>
      <vt:lpstr>Нормативная база</vt:lpstr>
      <vt:lpstr>Нормативная база</vt:lpstr>
      <vt:lpstr>Алгоритм обследования хирургического больного</vt:lpstr>
      <vt:lpstr>Слайд 5</vt:lpstr>
      <vt:lpstr>Боли в животе - причины </vt:lpstr>
      <vt:lpstr>Висцеральная боль</vt:lpstr>
      <vt:lpstr>Висцеральная боль</vt:lpstr>
      <vt:lpstr>Париетальная (соматическая )  боль</vt:lpstr>
      <vt:lpstr>Иррадиирующая  (отраженная )  боль </vt:lpstr>
      <vt:lpstr>Слайд 11</vt:lpstr>
      <vt:lpstr>Слайд 12</vt:lpstr>
      <vt:lpstr>Слайд 13</vt:lpstr>
      <vt:lpstr>Диагностические  инструментальные исследования  при  ОХП:</vt:lpstr>
      <vt:lpstr>Структура хирургической патологии,  Люберецая СМП:</vt:lpstr>
      <vt:lpstr>Слайд 16</vt:lpstr>
      <vt:lpstr>Острый  живот - причины</vt:lpstr>
      <vt:lpstr>Острый  живот - стандарт</vt:lpstr>
      <vt:lpstr>Острый  живот - стандарт</vt:lpstr>
      <vt:lpstr>Острый  живот - стандарт</vt:lpstr>
      <vt:lpstr>Острый  аппендицит </vt:lpstr>
      <vt:lpstr>Острый  аппендицит - статистика </vt:lpstr>
      <vt:lpstr>Острый  аппендицит - причины </vt:lpstr>
      <vt:lpstr>Симптом  Кохера</vt:lpstr>
      <vt:lpstr>Симптом  Ровзинга</vt:lpstr>
      <vt:lpstr>Симптом  Ситковского</vt:lpstr>
      <vt:lpstr>Симптом  Бартемье - Михельсона</vt:lpstr>
      <vt:lpstr>Симптом  Образцова</vt:lpstr>
      <vt:lpstr>Симптом Раздольского (Менделя)</vt:lpstr>
      <vt:lpstr>Симптом  Щёткина - Блюмберга  </vt:lpstr>
      <vt:lpstr>" Трудный диагноз" -  аппендицит  у  детей</vt:lpstr>
      <vt:lpstr>Острый  аппендицит  у  детей - клиника</vt:lpstr>
      <vt:lpstr>" Трудный диагноз" -  аппендицит  у беременных</vt:lpstr>
      <vt:lpstr>" Трудный диагноз" -  аппендицит у взрослых</vt:lpstr>
      <vt:lpstr>Острый  аппендицит- трудности диагностики</vt:lpstr>
      <vt:lpstr>" Трудный диагноз" -  аппендицит  у пожилых</vt:lpstr>
      <vt:lpstr>Острый панкреатит</vt:lpstr>
      <vt:lpstr>Острый панкреатит</vt:lpstr>
      <vt:lpstr>Острый панкреатит - этиология</vt:lpstr>
      <vt:lpstr>Острый панкреатит - патогенез</vt:lpstr>
      <vt:lpstr>Острый панкреатит -классификация</vt:lpstr>
      <vt:lpstr>Острый панкреатит -триада Мондора</vt:lpstr>
      <vt:lpstr>            Острый панкреатит -боль:  1. Возникает внезапно, чаще в вечернее или ночное время; 2. После погрешности в диете, приёма алкоголя; 3. Локализация - эпигастральная область, верхняя 1/2 живота; 4. Иррадиация - спина, грудь, плечи  (часто- опоясывающая); 5. Постоянного, интенсивного характера  (иногда шокогенная).  </vt:lpstr>
      <vt:lpstr>Острый панкреатит - болевой синдром</vt:lpstr>
      <vt:lpstr>Острый панкреатит -клиника:</vt:lpstr>
      <vt:lpstr>Острый панкреатит - осмотр больного</vt:lpstr>
      <vt:lpstr>Острый панкреатит - осмотр больного</vt:lpstr>
      <vt:lpstr>Симптом Воскресенского при панкреатите</vt:lpstr>
      <vt:lpstr>Изменение цвета кожных покровов (при панкреонекрозе)</vt:lpstr>
      <vt:lpstr>Острый панкреатит -клиника</vt:lpstr>
      <vt:lpstr>Острый панкреатит -осложнения</vt:lpstr>
      <vt:lpstr>Острый панкреатит -осложнения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Прободная язва</vt:lpstr>
      <vt:lpstr>Причины прободной язвы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Болевой синдром при гинекологических заболеваниях</vt:lpstr>
      <vt:lpstr>Внематочная беременность – расположение плодного яйца вне полости матки</vt:lpstr>
      <vt:lpstr>Внематочная беременность </vt:lpstr>
      <vt:lpstr>Внематочная беременность  прерывание </vt:lpstr>
      <vt:lpstr>Разрыв  трубы клиника:</vt:lpstr>
      <vt:lpstr>Трубный аборт:</vt:lpstr>
      <vt:lpstr>Апоплексия яичника  (разрыв желтого тела):</vt:lpstr>
      <vt:lpstr>Слайд 87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МВ</dc:creator>
  <cp:lastModifiedBy>user</cp:lastModifiedBy>
  <cp:revision>435</cp:revision>
  <dcterms:created xsi:type="dcterms:W3CDTF">2009-11-22T14:46:23Z</dcterms:created>
  <dcterms:modified xsi:type="dcterms:W3CDTF">2020-03-18T12:38:50Z</dcterms:modified>
</cp:coreProperties>
</file>